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2" r:id="rId2"/>
    <p:sldId id="313" r:id="rId3"/>
    <p:sldId id="314" r:id="rId4"/>
    <p:sldId id="315" r:id="rId5"/>
  </p:sldIdLst>
  <p:sldSz cx="9144000" cy="6858000" type="screen4x3"/>
  <p:notesSz cx="7010400" cy="92964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3D3DB9"/>
    <a:srgbClr val="007FC4"/>
    <a:srgbClr val="005684"/>
    <a:srgbClr val="004C74"/>
    <a:srgbClr val="4B4B4B"/>
    <a:srgbClr val="5E5E5E"/>
    <a:srgbClr val="292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6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BABB7E8E-EE23-4121-97D9-3AF476838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3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57" y="0"/>
            <a:ext cx="303814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12" y="4416099"/>
            <a:ext cx="5142177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195"/>
            <a:ext cx="3038145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defTabSz="931887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57" y="8832195"/>
            <a:ext cx="3038144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2" tIns="46581" rIns="93162" bIns="46581" numCol="1" anchor="b" anchorCtr="0" compatLnSpc="1">
            <a:prstTxWarp prst="textNoShape">
              <a:avLst/>
            </a:prstTxWarp>
          </a:bodyPr>
          <a:lstStyle>
            <a:lvl1pPr algn="r" defTabSz="931887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C4586EF-6A93-46CB-9CF2-4DA9E049A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77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dirty="0"/>
              <a:t>Call Schedule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772400" cy="4114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800" dirty="0">
                <a:latin typeface="Arial" charset="0"/>
              </a:rPr>
              <a:t>3</a:t>
            </a:r>
            <a:r>
              <a:rPr lang="en-US" sz="2800" baseline="30000" dirty="0">
                <a:latin typeface="Arial" charset="0"/>
              </a:rPr>
              <a:t>rd</a:t>
            </a:r>
            <a:r>
              <a:rPr lang="en-US" sz="2800" dirty="0">
                <a:latin typeface="Arial" charset="0"/>
              </a:rPr>
              <a:t> Wednesday of the month, 12pm CT</a:t>
            </a:r>
          </a:p>
          <a:p>
            <a:pPr marL="0" indent="0">
              <a:buNone/>
              <a:defRPr/>
            </a:pPr>
            <a:endParaRPr lang="en-US" sz="2800" dirty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US" sz="2800" dirty="0"/>
              <a:t>Call in information: 1-888-291-0079</a:t>
            </a:r>
            <a:br>
              <a:rPr lang="en-US" sz="2800" dirty="0"/>
            </a:br>
            <a:r>
              <a:rPr lang="en-US" sz="2800" dirty="0"/>
              <a:t>passcode: 6654013#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Dates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432344"/>
              </p:ext>
            </p:extLst>
          </p:nvPr>
        </p:nvGraphicFramePr>
        <p:xfrm>
          <a:off x="1831975" y="1417638"/>
          <a:ext cx="6321425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3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7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None/>
                        <a:tabLst>
                          <a:tab pos="228600" algn="l"/>
                        </a:tabLs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July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17 (Skip)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0" indent="-4572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April 17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August 21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May 15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September 18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June 19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October 23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28600" marR="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342900" marR="0" lvl="0" indent="-342900" eaLnBrk="0" fontAlgn="base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Close-out on Monday, October 28</a:t>
                      </a:r>
                      <a:r>
                        <a:rPr lang="en-US" sz="3200" b="0" baseline="0" dirty="0">
                          <a:solidFill>
                            <a:schemeClr val="tx1"/>
                          </a:solidFill>
                          <a:effectLst/>
                        </a:rPr>
                        <a:t> at the Kalahari Resort in Wisconsin Dells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92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4830763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Todd Molfenter: </a:t>
            </a:r>
            <a:r>
              <a:rPr lang="en-US" sz="2400" dirty="0">
                <a:solidFill>
                  <a:schemeClr val="tx2"/>
                </a:solidFill>
              </a:rPr>
              <a:t>Todd.Molfenter@wisc.edu,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  608-262-1685</a:t>
            </a:r>
          </a:p>
          <a:p>
            <a:r>
              <a:rPr lang="en-US" sz="2400" dirty="0">
                <a:solidFill>
                  <a:srgbClr val="0070C0"/>
                </a:solidFill>
              </a:rPr>
              <a:t>Heather Leach: </a:t>
            </a:r>
            <a:r>
              <a:rPr lang="en-US" sz="2400" dirty="0">
                <a:solidFill>
                  <a:schemeClr val="tx2"/>
                </a:solidFill>
              </a:rPr>
              <a:t>Heather.Leach@dhs.wisconsin.gov,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        608-267-9741</a:t>
            </a:r>
          </a:p>
          <a:p>
            <a:r>
              <a:rPr lang="en-US" sz="2400" dirty="0">
                <a:solidFill>
                  <a:srgbClr val="0070C0"/>
                </a:solidFill>
              </a:rPr>
              <a:t>Laura Saunders</a:t>
            </a:r>
            <a:r>
              <a:rPr lang="en-US" sz="2400" dirty="0"/>
              <a:t>: Laura.saunders@wisc.edu,</a:t>
            </a:r>
          </a:p>
          <a:p>
            <a:pPr marL="0" indent="0">
              <a:buNone/>
            </a:pPr>
            <a:r>
              <a:rPr lang="en-US" sz="2400" dirty="0"/>
              <a:t>       608-265-0382</a:t>
            </a:r>
          </a:p>
          <a:p>
            <a:r>
              <a:rPr lang="en-US" sz="2400" dirty="0">
                <a:solidFill>
                  <a:srgbClr val="0070C0"/>
                </a:solidFill>
              </a:rPr>
              <a:t>Ann Schensky</a:t>
            </a:r>
            <a:r>
              <a:rPr lang="en-US" sz="2400" dirty="0"/>
              <a:t>: Ann.Schensky@wisc.edu,</a:t>
            </a:r>
          </a:p>
          <a:p>
            <a:pPr marL="0" indent="0">
              <a:buNone/>
            </a:pPr>
            <a:r>
              <a:rPr lang="en-US" sz="2400" dirty="0"/>
              <a:t>       608-262-7852</a:t>
            </a:r>
          </a:p>
          <a:p>
            <a:r>
              <a:rPr lang="en-US" sz="2400" dirty="0">
                <a:solidFill>
                  <a:srgbClr val="0070C0"/>
                </a:solidFill>
              </a:rPr>
              <a:t>Jeanne Pulvermacher</a:t>
            </a:r>
            <a:r>
              <a:rPr lang="en-US" sz="2400" dirty="0"/>
              <a:t>, </a:t>
            </a:r>
            <a:r>
              <a:rPr lang="en-US" sz="2400" dirty="0">
                <a:solidFill>
                  <a:schemeClr val="tx2"/>
                </a:solidFill>
              </a:rPr>
              <a:t>Jeanne.pulvermacher@wisc.edu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       608-513-9430</a:t>
            </a:r>
          </a:p>
        </p:txBody>
      </p:sp>
    </p:spTree>
    <p:extLst>
      <p:ext uri="{BB962C8B-B14F-4D97-AF65-F5344CB8AC3E}">
        <p14:creationId xmlns:p14="http://schemas.microsoft.com/office/powerpoint/2010/main" val="194136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8229600" cy="483076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Do Walkthrough</a:t>
            </a:r>
          </a:p>
          <a:p>
            <a:r>
              <a:rPr lang="en-US" dirty="0">
                <a:solidFill>
                  <a:srgbClr val="0070C0"/>
                </a:solidFill>
              </a:rPr>
              <a:t>Set Up Monthly Coach Meeting</a:t>
            </a:r>
          </a:p>
          <a:p>
            <a:r>
              <a:rPr lang="en-US" dirty="0">
                <a:solidFill>
                  <a:srgbClr val="0070C0"/>
                </a:solidFill>
              </a:rPr>
              <a:t>Finish Project Charter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6242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74710&quot;&gt;&lt;/object&gt;&lt;object type=&quot;2&quot; unique_id=&quot;74711&quot;&gt;&lt;object type=&quot;3&quot; unique_id=&quot;74712&quot;&gt;&lt;property id=&quot;20148&quot; value=&quot;5&quot;/&gt;&lt;property id=&quot;20300&quot; value=&quot;Slide 1&quot;/&gt;&lt;property id=&quot;20307&quot; value=&quot;291&quot;/&gt;&lt;/object&gt;&lt;object type=&quot;3&quot; unique_id=&quot;74713&quot;&gt;&lt;property id=&quot;20148&quot; value=&quot;5&quot;/&gt;&lt;property id=&quot;20300&quot; value=&quot;Slide 2&quot;/&gt;&lt;property id=&quot;20307&quot; value=&quot;292&quot;/&gt;&lt;/object&gt;&lt;object type=&quot;3&quot; unique_id=&quot;74714&quot;&gt;&lt;property id=&quot;20148&quot; value=&quot;5&quot;/&gt;&lt;property id=&quot;20300&quot; value=&quot;Slide 3 - &amp;quot;Sharing customer experiences&amp;amp;#x09;&amp;amp;#x09;&amp;quot;&quot;/&gt;&lt;property id=&quot;20307&quot; value=&quot;293&quot;/&gt;&lt;/object&gt;&lt;object type=&quot;3&quot; unique_id=&quot;74715&quot;&gt;&lt;property id=&quot;20148&quot; value=&quot;5&quot;/&gt;&lt;property id=&quot;20300&quot; value=&quot;Slide 4&quot;/&gt;&lt;property id=&quot;20307&quot; value=&quot;294&quot;/&gt;&lt;/object&gt;&lt;object type=&quot;3&quot; unique_id=&quot;74716&quot;&gt;&lt;property id=&quot;20148&quot; value=&quot;5&quot;/&gt;&lt;property id=&quot;20300&quot; value=&quot;Slide 5&quot;/&gt;&lt;property id=&quot;20307&quot; value=&quot;295&quot;/&gt;&lt;/object&gt;&lt;object type=&quot;3&quot; unique_id=&quot;74717&quot;&gt;&lt;property id=&quot;20148&quot; value=&quot;5&quot;/&gt;&lt;property id=&quot;20300&quot; value=&quot;Slide 6&quot;/&gt;&lt;property id=&quot;20307&quot; value=&quot;296&quot;/&gt;&lt;/object&gt;&lt;object type=&quot;3&quot; unique_id=&quot;74718&quot;&gt;&lt;property id=&quot;20148&quot; value=&quot;5&quot;/&gt;&lt;property id=&quot;20300&quot; value=&quot;Slide 7&quot;/&gt;&lt;property id=&quot;20307&quot; value=&quot;297&quot;/&gt;&lt;/object&gt;&lt;object type=&quot;3&quot; unique_id=&quot;74719&quot;&gt;&lt;property id=&quot;20148&quot; value=&quot;5&quot;/&gt;&lt;property id=&quot;20300&quot; value=&quot;Slide 8 - &amp;quot;PDSA Steps&amp;quot;&quot;/&gt;&lt;property id=&quot;20307&quot; value=&quot;298&quot;/&gt;&lt;/object&gt;&lt;object type=&quot;3&quot; unique_id=&quot;74720&quot;&gt;&lt;property id=&quot;20148&quot; value=&quot;5&quot;/&gt;&lt;property id=&quot;20300&quot; value=&quot;Slide 9&quot;/&gt;&lt;property id=&quot;20307&quot; value=&quot;303&quot;/&gt;&lt;/object&gt;&lt;object type=&quot;3&quot; unique_id=&quot;74721&quot;&gt;&lt;property id=&quot;20148&quot; value=&quot;5&quot;/&gt;&lt;property id=&quot;20300&quot; value=&quot;Slide 10&quot;/&gt;&lt;property id=&quot;20307&quot; value=&quot;304&quot;/&gt;&lt;/object&gt;&lt;object type=&quot;3&quot; unique_id=&quot;74722&quot;&gt;&lt;property id=&quot;20148&quot; value=&quot;5&quot;/&gt;&lt;property id=&quot;20300&quot; value=&quot;Slide 11&quot;/&gt;&lt;property id=&quot;20307&quot; value=&quot;305&quot;/&gt;&lt;/object&gt;&lt;object type=&quot;3&quot; unique_id=&quot;74723&quot;&gt;&lt;property id=&quot;20148&quot; value=&quot;5&quot;/&gt;&lt;property id=&quot;20300&quot; value=&quot;Slide 12 - &amp;quot;Sample Change Project&amp;quot;&quot;/&gt;&lt;property id=&quot;20307&quot; value=&quot;299&quot;/&gt;&lt;/object&gt;&lt;object type=&quot;3&quot; unique_id=&quot;74724&quot;&gt;&lt;property id=&quot;20148&quot; value=&quot;5&quot;/&gt;&lt;property id=&quot;20300&quot; value=&quot;Slide 13&quot;/&gt;&lt;property id=&quot;20307&quot; value=&quot;261&quot;/&gt;&lt;/object&gt;&lt;object type=&quot;3&quot; unique_id=&quot;74725&quot;&gt;&lt;property id=&quot;20148&quot; value=&quot;5&quot;/&gt;&lt;property id=&quot;20300&quot; value=&quot;Slide 14 - &amp;quot;    Tips for Successful Meetings&amp;quot;&quot;/&gt;&lt;property id=&quot;20307&quot; value=&quot;301&quot;/&gt;&lt;/object&gt;&lt;object type=&quot;3&quot; unique_id=&quot;74726&quot;&gt;&lt;property id=&quot;20148&quot; value=&quot;5&quot;/&gt;&lt;property id=&quot;20300&quot; value=&quot;Slide 15 - &amp;quot;Review the Agenda Template&amp;quot;&quot;/&gt;&lt;property id=&quot;20307&quot; value=&quot;302&quot;/&gt;&lt;/object&gt;&lt;object type=&quot;3&quot; unique_id=&quot;74727&quot;&gt;&lt;property id=&quot;20148&quot; value=&quot;5&quot;/&gt;&lt;property id=&quot;20300&quot; value=&quot;Slide 16&quot;/&gt;&lt;property id=&quot;20307&quot; value=&quot;300&quot;/&gt;&lt;/object&gt;&lt;object type=&quot;3&quot; unique_id=&quot;74728&quot;&gt;&lt;property id=&quot;20148&quot; value=&quot;5&quot;/&gt;&lt;property id=&quot;20300&quot; value=&quot;Slide 17&quot;/&gt;&lt;property id=&quot;20307&quot; value=&quot;269&quot;/&gt;&lt;/object&gt;&lt;object type=&quot;3&quot; unique_id=&quot;74729&quot;&gt;&lt;property id=&quot;20148&quot; value=&quot;5&quot;/&gt;&lt;property id=&quot;20300&quot; value=&quot;Slide 18 - &amp;quot;Reminder:&amp;#x0D;&amp;#x0A; Role of a Change Leader&amp;quot;&quot;/&gt;&lt;property id=&quot;20307&quot; value=&quot;270&quot;/&gt;&lt;/object&gt;&lt;object type=&quot;3&quot; unique_id=&quot;74730&quot;&gt;&lt;property id=&quot;20148&quot; value=&quot;5&quot;/&gt;&lt;property id=&quot;20300&quot; value=&quot;Slide 19 - &amp;quot;Overcoming Organizational and Team Barriers&amp;quot;&quot;/&gt;&lt;property id=&quot;20307&quot; value=&quot;271&quot;/&gt;&lt;/object&gt;&lt;object type=&quot;3&quot; unique_id=&quot;74731&quot;&gt;&lt;property id=&quot;20148&quot; value=&quot;5&quot;/&gt;&lt;property id=&quot;20300&quot; value=&quot;Slide 20 - &amp;quot;Café Session&amp;quot;&quot;/&gt;&lt;property id=&quot;20307&quot; value=&quot;282&quot;/&gt;&lt;/object&gt;&lt;object type=&quot;3&quot; unique_id=&quot;74732&quot;&gt;&lt;property id=&quot;20148&quot; value=&quot;5&quot;/&gt;&lt;property id=&quot;20300&quot; value=&quot;Slide 21 - &amp;quot;Example of problem questions&amp;quot;&quot;/&gt;&lt;property id=&quot;20307&quot; value=&quot;283&quot;/&gt;&lt;/object&gt;&lt;object type=&quot;3&quot; unique_id=&quot;74733&quot;&gt;&lt;property id=&quot;20148&quot; value=&quot;5&quot;/&gt;&lt;property id=&quot;20300&quot; value=&quot;Slide 22 - &amp;quot;Executive Sponsor buy-in and Involvement&amp;quot;&quot;/&gt;&lt;property id=&quot;20307&quot; value=&quot;263&quot;/&gt;&lt;/object&gt;&lt;object type=&quot;3&quot; unique_id=&quot;74734&quot;&gt;&lt;property id=&quot;20148&quot; value=&quot;5&quot;/&gt;&lt;property id=&quot;20300&quot; value=&quot;Slide 23 - &amp;quot;Motivating Teams&amp;quot;&quot;/&gt;&lt;property id=&quot;20307&quot; value=&quot;264&quot;/&gt;&lt;/object&gt;&lt;object type=&quot;3&quot; unique_id=&quot;74735&quot;&gt;&lt;property id=&quot;20148&quot; value=&quot;5&quot;/&gt;&lt;property id=&quot;20300&quot; value=&quot;Slide 24 - &amp;quot;Time Management&amp;quot;&quot;/&gt;&lt;property id=&quot;20307&quot; value=&quot;265&quot;/&gt;&lt;/object&gt;&lt;object type=&quot;3&quot; unique_id=&quot;74736&quot;&gt;&lt;property id=&quot;20148&quot; value=&quot;5&quot;/&gt;&lt;property id=&quot;20300&quot; value=&quot;Slide 25 - &amp;quot;Data Analysis&amp;quot;&quot;/&gt;&lt;property id=&quot;20307&quot; value=&quot;266&quot;/&gt;&lt;/object&gt;&lt;object type=&quot;3&quot; unique_id=&quot;74737&quot;&gt;&lt;property id=&quot;20148&quot; value=&quot;5&quot;/&gt;&lt;property id=&quot;20300&quot; value=&quot;Slide 26 - &amp;quot;Debrief Café Session&amp;amp;#x09;&amp;quot;&quot;/&gt;&lt;property id=&quot;20307&quot; value=&quot;284&quot;/&gt;&lt;/object&gt;&lt;object type=&quot;3&quot; unique_id=&quot;74738&quot;&gt;&lt;property id=&quot;20148&quot; value=&quot;5&quot;/&gt;&lt;property id=&quot;20300&quot; value=&quot;Slide 27&quot;/&gt;&lt;property id=&quot;20307&quot; value=&quot;286&quot;/&gt;&lt;/object&gt;&lt;object type=&quot;3&quot; unique_id=&quot;74739&quot;&gt;&lt;property id=&quot;20148&quot; value=&quot;5&quot;/&gt;&lt;property id=&quot;20300&quot; value=&quot;Slide 28 - &amp;quot;Elevator Speech&amp;quot;&quot;/&gt;&lt;property id=&quot;20307&quot; value=&quot;287&quot;/&gt;&lt;/object&gt;&lt;object type=&quot;3&quot; unique_id=&quot;74740&quot;&gt;&lt;property id=&quot;20148&quot; value=&quot;5&quot;/&gt;&lt;property id=&quot;20300&quot; value=&quot;Slide 29 - &amp;quot;Create a 90 word presentation &amp;#x0D;&amp;#x0A;&amp;#x0D;&amp;#x0A;&amp;#x0D;&amp;#x0A;&amp;quot;&quot;/&gt;&lt;property id=&quot;20307&quot; value=&quot;285&quot;/&gt;&lt;/object&gt;&lt;object type=&quot;3&quot; unique_id=&quot;74741&quot;&gt;&lt;property id=&quot;20148&quot; value=&quot;5&quot;/&gt;&lt;property id=&quot;20300&quot; value=&quot;Slide 30&quot;/&gt;&lt;property id=&quot;20307&quot; value=&quot;306&quot;/&gt;&lt;/object&gt;&lt;object type=&quot;3&quot; unique_id=&quot;74742&quot;&gt;&lt;property id=&quot;20148&quot; value=&quot;5&quot;/&gt;&lt;property id=&quot;20300&quot; value=&quot;Slide 31&quot;/&gt;&lt;property id=&quot;20307&quot; value=&quot;307&quot;/&gt;&lt;/object&gt;&lt;object type=&quot;3&quot; unique_id=&quot;74743&quot;&gt;&lt;property id=&quot;20148&quot; value=&quot;5&quot;/&gt;&lt;property id=&quot;20300&quot; value=&quot;Slide 32&quot;/&gt;&lt;property id=&quot;20307&quot; value=&quot;308&quot;/&gt;&lt;/object&gt;&lt;object type=&quot;3&quot; unique_id=&quot;74744&quot;&gt;&lt;property id=&quot;20148&quot; value=&quot;5&quot;/&gt;&lt;property id=&quot;20300&quot; value=&quot;Slide 33&quot;/&gt;&lt;property id=&quot;20307&quot; value=&quot;274&quot;/&gt;&lt;/object&gt;&lt;object type=&quot;3&quot; unique_id=&quot;74745&quot;&gt;&lt;property id=&quot;20148&quot; value=&quot;5&quot;/&gt;&lt;property id=&quot;20300&quot; value=&quot;Slide 34&quot;/&gt;&lt;property id=&quot;20307&quot; value=&quot;278&quot;/&gt;&lt;/object&gt;&lt;object type=&quot;3&quot; unique_id=&quot;74746&quot;&gt;&lt;property id=&quot;20148&quot; value=&quot;5&quot;/&gt;&lt;property id=&quot;20300&quot; value=&quot;Slide 35&quot;/&gt;&lt;property id=&quot;20307&quot; value=&quot;276&quot;/&gt;&lt;/object&gt;&lt;object type=&quot;3&quot; unique_id=&quot;74747&quot;&gt;&lt;property id=&quot;20148&quot; value=&quot;5&quot;/&gt;&lt;property id=&quot;20300&quot; value=&quot;Slide 36&quot;/&gt;&lt;property id=&quot;20307&quot; value=&quot;277&quot;/&gt;&lt;/object&gt;&lt;object type=&quot;3&quot; unique_id=&quot;74748&quot;&gt;&lt;property id=&quot;20148&quot; value=&quot;5&quot;/&gt;&lt;property id=&quot;20300&quot; value=&quot;Slide 37&quot;/&gt;&lt;property id=&quot;20307&quot; value=&quot;279&quot;/&gt;&lt;/object&gt;&lt;object type=&quot;3&quot; unique_id=&quot;74749&quot;&gt;&lt;property id=&quot;20148&quot; value=&quot;5&quot;/&gt;&lt;property id=&quot;20300&quot; value=&quot;Slide 38&quot;/&gt;&lt;property id=&quot;20307&quot; value=&quot;280&quot;/&gt;&lt;/object&gt;&lt;object type=&quot;3&quot; unique_id=&quot;74750&quot;&gt;&lt;property id=&quot;20148&quot; value=&quot;5&quot;/&gt;&lt;property id=&quot;20300&quot; value=&quot;Slide 39&quot;/&gt;&lt;property id=&quot;20307&quot; value=&quot;281&quot;/&gt;&lt;/object&gt;&lt;object type=&quot;3&quot; unique_id=&quot;74751&quot;&gt;&lt;property id=&quot;20148&quot; value=&quot;5&quot;/&gt;&lt;property id=&quot;20300&quot; value=&quot;Slide 40&quot;/&gt;&lt;property id=&quot;20307&quot; value=&quot;309&quot;/&gt;&lt;/object&gt;&lt;object type=&quot;3&quot; unique_id=&quot;74752&quot;&gt;&lt;property id=&quot;20148&quot; value=&quot;5&quot;/&gt;&lt;property id=&quot;20300&quot; value=&quot;Slide 41&quot;/&gt;&lt;property id=&quot;20307&quot; value=&quot;310&quot;/&gt;&lt;/object&gt;&lt;object type=&quot;3&quot; unique_id=&quot;74753&quot;&gt;&lt;property id=&quot;20148&quot; value=&quot;5&quot;/&gt;&lt;property id=&quot;20300&quot; value=&quot;Slide 42&quot;/&gt;&lt;property id=&quot;20307&quot; value=&quot;311&quot;/&gt;&lt;/object&gt;&lt;object type=&quot;3&quot; unique_id=&quot;74754&quot;&gt;&lt;property id=&quot;20148&quot; value=&quot;5&quot;/&gt;&lt;property id=&quot;20300&quot; value=&quot;Slide 43&quot;/&gt;&lt;property id=&quot;20307&quot; value=&quot;312&quot;/&gt;&lt;/object&gt;&lt;object type=&quot;3&quot; unique_id=&quot;74755&quot;&gt;&lt;property id=&quot;20148&quot; value=&quot;5&quot;/&gt;&lt;property id=&quot;20300&quot; value=&quot;Slide 44 - &amp;quot;Celebrate&amp;quot;&quot;/&gt;&lt;property id=&quot;20307&quot; value=&quot;288&quot;/&gt;&lt;/object&gt;&lt;object type=&quot;3&quot; unique_id=&quot;74756&quot;&gt;&lt;property id=&quot;20148&quot; value=&quot;5&quot;/&gt;&lt;property id=&quot;20300&quot; value=&quot;Slide 45&quot;/&gt;&lt;property id=&quot;20307&quot; value=&quot;289&quot;/&gt;&lt;/object&gt;&lt;object type=&quot;3&quot; unique_id=&quot;74757&quot;&gt;&lt;property id=&quot;20148&quot; value=&quot;5&quot;/&gt;&lt;property id=&quot;20300&quot; value=&quot;Slide 46 - &amp;quot;What’s next?&amp;#x0D;&amp;#x0A;&amp;#x0D;&amp;#x0A;Post Workshop&amp;#x0D;&amp;#x0A;&amp;#x0D;&amp;#x0A;&amp;quot;&quot;/&gt;&lt;property id=&quot;20307&quot; value=&quot;29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1456</TotalTime>
  <Words>128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Consortium template</vt:lpstr>
      <vt:lpstr>Call Schedule</vt:lpstr>
      <vt:lpstr>Call Dates</vt:lpstr>
      <vt:lpstr>Contact information</vt:lpstr>
      <vt:lpstr>Next Steps</vt:lpstr>
    </vt:vector>
  </TitlesOfParts>
  <Company>CHSRA  U.W. -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schensky</cp:lastModifiedBy>
  <cp:revision>110</cp:revision>
  <cp:lastPrinted>2019-01-23T17:48:53Z</cp:lastPrinted>
  <dcterms:created xsi:type="dcterms:W3CDTF">2014-02-26T17:01:13Z</dcterms:created>
  <dcterms:modified xsi:type="dcterms:W3CDTF">2019-03-07T16:03:46Z</dcterms:modified>
</cp:coreProperties>
</file>