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4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5A34-81CA-4AC5-ABD1-2B81E2B88BF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619FE0-5BCA-4792-B18E-C0640B1544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5A34-81CA-4AC5-ABD1-2B81E2B88BF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9FE0-5BCA-4792-B18E-C0640B154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5A34-81CA-4AC5-ABD1-2B81E2B88BF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9FE0-5BCA-4792-B18E-C0640B154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5A34-81CA-4AC5-ABD1-2B81E2B88BF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9FE0-5BCA-4792-B18E-C0640B154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5A34-81CA-4AC5-ABD1-2B81E2B88BF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9FE0-5BCA-4792-B18E-C0640B1544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5A34-81CA-4AC5-ABD1-2B81E2B88BF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9FE0-5BCA-4792-B18E-C0640B1544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5A34-81CA-4AC5-ABD1-2B81E2B88BF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9FE0-5BCA-4792-B18E-C0640B15441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5A34-81CA-4AC5-ABD1-2B81E2B88BF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9FE0-5BCA-4792-B18E-C0640B154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5A34-81CA-4AC5-ABD1-2B81E2B88BF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9FE0-5BCA-4792-B18E-C0640B154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5A34-81CA-4AC5-ABD1-2B81E2B88BF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9FE0-5BCA-4792-B18E-C0640B154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5A34-81CA-4AC5-ABD1-2B81E2B88BF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9FE0-5BCA-4792-B18E-C0640B154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3195A34-81CA-4AC5-ABD1-2B81E2B88BF7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C619FE0-5BCA-4792-B18E-C0640B1544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Walk Through Results,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Review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 the Customer Experience</a:t>
            </a:r>
          </a:p>
          <a:p>
            <a:r>
              <a:rPr lang="en-US" sz="3200" dirty="0">
                <a:latin typeface="Cambria" pitchFamily="18" charset="0"/>
              </a:rPr>
              <a:t> </a:t>
            </a:r>
          </a:p>
          <a:p>
            <a:pPr marL="920750" indent="-457200">
              <a:lnSpc>
                <a:spcPct val="200000"/>
              </a:lnSpc>
              <a:buFont typeface="Courier New" pitchFamily="49" charset="0"/>
              <a:buChar char="o"/>
            </a:pPr>
            <a:r>
              <a:rPr lang="en-US" sz="2800" b="1" dirty="0">
                <a:latin typeface="Cambria" pitchFamily="18" charset="0"/>
              </a:rPr>
              <a:t>What is a walk through?</a:t>
            </a:r>
          </a:p>
          <a:p>
            <a:pPr marL="920750" indent="-457200">
              <a:lnSpc>
                <a:spcPct val="200000"/>
              </a:lnSpc>
              <a:buFont typeface="Courier New" pitchFamily="49" charset="0"/>
              <a:buChar char="o"/>
            </a:pPr>
            <a:r>
              <a:rPr lang="en-US" sz="2800" b="1" dirty="0" smtClean="0">
                <a:latin typeface="Cambria" pitchFamily="18" charset="0"/>
              </a:rPr>
              <a:t>How </a:t>
            </a:r>
            <a:r>
              <a:rPr lang="en-US" sz="2800" b="1" dirty="0">
                <a:latin typeface="Cambria" pitchFamily="18" charset="0"/>
              </a:rPr>
              <a:t>to set it up</a:t>
            </a:r>
          </a:p>
          <a:p>
            <a:pPr marL="920750" indent="-457200">
              <a:lnSpc>
                <a:spcPct val="200000"/>
              </a:lnSpc>
              <a:buFont typeface="Courier New" pitchFamily="49" charset="0"/>
              <a:buChar char="o"/>
            </a:pPr>
            <a:r>
              <a:rPr lang="en-US" sz="2800" b="1" dirty="0" smtClean="0">
                <a:latin typeface="Cambria" pitchFamily="18" charset="0"/>
              </a:rPr>
              <a:t>Potential </a:t>
            </a:r>
            <a:r>
              <a:rPr lang="en-US" sz="2800" b="1" dirty="0">
                <a:latin typeface="Cambria" pitchFamily="18" charset="0"/>
              </a:rPr>
              <a:t>challenges</a:t>
            </a:r>
          </a:p>
          <a:p>
            <a:pPr marL="920750" indent="-457200">
              <a:lnSpc>
                <a:spcPct val="200000"/>
              </a:lnSpc>
              <a:buFont typeface="Courier New" pitchFamily="49" charset="0"/>
              <a:buChar char="o"/>
            </a:pPr>
            <a:r>
              <a:rPr lang="en-US" sz="2800" b="1" dirty="0" smtClean="0">
                <a:latin typeface="Cambria" pitchFamily="18" charset="0"/>
              </a:rPr>
              <a:t>What </a:t>
            </a:r>
            <a:r>
              <a:rPr lang="en-US" sz="2800" b="1" dirty="0">
                <a:latin typeface="Cambria" pitchFamily="18" charset="0"/>
              </a:rPr>
              <a:t>have we learned?</a:t>
            </a:r>
          </a:p>
        </p:txBody>
      </p:sp>
    </p:spTree>
    <p:extLst>
      <p:ext uri="{BB962C8B-B14F-4D97-AF65-F5344CB8AC3E}">
        <p14:creationId xmlns:p14="http://schemas.microsoft.com/office/powerpoint/2010/main" val="2876090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</TotalTime>
  <Words>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PowerPoint Presentation</vt:lpstr>
    </vt:vector>
  </TitlesOfParts>
  <Company>IMPACT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Fritsch, Rochelle</dc:creator>
  <cp:lastModifiedBy>Hyatt, John</cp:lastModifiedBy>
  <cp:revision>1</cp:revision>
  <dcterms:created xsi:type="dcterms:W3CDTF">2013-03-05T20:47:51Z</dcterms:created>
  <dcterms:modified xsi:type="dcterms:W3CDTF">2013-03-05T20:56:10Z</dcterms:modified>
</cp:coreProperties>
</file>