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5" r:id="rId2"/>
    <p:sldId id="331" r:id="rId3"/>
    <p:sldId id="332" r:id="rId4"/>
    <p:sldId id="342" r:id="rId5"/>
    <p:sldId id="341" r:id="rId6"/>
    <p:sldId id="343" r:id="rId7"/>
    <p:sldId id="333" r:id="rId8"/>
    <p:sldId id="334" r:id="rId9"/>
    <p:sldId id="340" r:id="rId10"/>
    <p:sldId id="335" r:id="rId11"/>
  </p:sldIdLst>
  <p:sldSz cx="9144000" cy="6858000" type="screen4x3"/>
  <p:notesSz cx="7315200" cy="96012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D4D4D"/>
    <a:srgbClr val="3D3DB9"/>
    <a:srgbClr val="007FC4"/>
    <a:srgbClr val="005684"/>
    <a:srgbClr val="004C74"/>
    <a:srgbClr val="4B4B4B"/>
    <a:srgbClr val="5E5E5E"/>
    <a:srgbClr val="292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392" y="-736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BABB7E8E-EE23-4121-97D9-3AF476838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3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9C4586EF-6A93-46CB-9CF2-4DA9E049A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77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EA5722-B832-4B6F-B473-16B354AFA104}" type="slidenum">
              <a:rPr lang="en-US" smtClean="0"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  <a:cs typeface="ＭＳ Ｐゴシック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609600" y="2133600"/>
            <a:ext cx="7924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8000" b="1" i="0">
                <a:solidFill>
                  <a:schemeClr val="bg1"/>
                </a:solidFill>
                <a:latin typeface="Arial" pitchFamily="34" charset="0"/>
              </a:rPr>
              <a:t>Overview</a:t>
            </a:r>
            <a:endParaRPr lang="en-US" sz="8000" b="1" i="0">
              <a:solidFill>
                <a:srgbClr val="4B4B4B"/>
              </a:solidFill>
              <a:latin typeface="Arial" pitchFamily="34" charset="0"/>
            </a:endParaRPr>
          </a:p>
        </p:txBody>
      </p:sp>
      <p:pic>
        <p:nvPicPr>
          <p:cNvPr id="18435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533400" y="2133600"/>
            <a:ext cx="8077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6600" b="1" i="0" dirty="0" smtClean="0">
                <a:solidFill>
                  <a:schemeClr val="bg1"/>
                </a:solidFill>
                <a:latin typeface="Arial" pitchFamily="34" charset="0"/>
              </a:rPr>
              <a:t>Promising Practices</a:t>
            </a:r>
            <a:endParaRPr lang="en-US" sz="6600" b="1" i="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1200" y="4419600"/>
            <a:ext cx="5257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0" dirty="0">
                <a:solidFill>
                  <a:schemeClr val="bg1"/>
                </a:solidFill>
              </a:rPr>
              <a:t>Observations and Ideas: Promising Practices From WI Readmission </a:t>
            </a:r>
            <a:r>
              <a:rPr lang="en-US" i="0" dirty="0" err="1">
                <a:solidFill>
                  <a:schemeClr val="bg1"/>
                </a:solidFill>
              </a:rPr>
              <a:t>Collaboratives</a:t>
            </a:r>
            <a:endParaRPr lang="en-US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5863"/>
            <a:ext cx="9144000" cy="666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006600"/>
            <a:ext cx="7645400" cy="4525963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What can we add to the list?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5863"/>
            <a:ext cx="9144000" cy="6667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we have learned….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159000"/>
            <a:ext cx="7645400" cy="43735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Pre-Admission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During Stay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Post-Discharge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5863"/>
            <a:ext cx="9144000" cy="666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Pre-Admission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47900"/>
            <a:ext cx="7620000" cy="38782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i="1" dirty="0" smtClean="0"/>
              <a:t>Crisis Interventions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Have a diversion program for crisis and detox patients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Develop a crisis line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5863"/>
            <a:ext cx="9144000" cy="666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Crisis Interventions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47900"/>
            <a:ext cx="7620000" cy="38782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Increase crisis line capacity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Network with local police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Need a clinical diagnosis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3572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5863"/>
            <a:ext cx="9144000" cy="666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Pre-Admission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47900"/>
            <a:ext cx="7620000" cy="38782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Good </a:t>
            </a:r>
            <a:r>
              <a:rPr lang="en-US" dirty="0"/>
              <a:t>cross-department communication prior to admission decision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Adopt a single point of entry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Peer supports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415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5863"/>
            <a:ext cx="9144000" cy="666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During Stay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19300"/>
            <a:ext cx="7772400" cy="4106863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Apply evidence based practices (e.g. motivational interviewing, contingency mgt.) to increase continuation and reduce no-shows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i="1" dirty="0" smtClean="0"/>
              <a:t>Planning for Discharge:</a:t>
            </a:r>
          </a:p>
          <a:p>
            <a:pPr>
              <a:defRPr/>
            </a:pPr>
            <a:r>
              <a:rPr lang="en-US" dirty="0" smtClean="0"/>
              <a:t>Begin discharge planning at admission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Social worker assessment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Multidisciplinary case </a:t>
            </a:r>
            <a:r>
              <a:rPr lang="en-US" dirty="0" err="1" smtClean="0"/>
              <a:t>staffings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792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5863"/>
            <a:ext cx="9144000" cy="666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During Stay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19300"/>
            <a:ext cx="7772400" cy="41068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i="1" dirty="0" smtClean="0"/>
              <a:t>Discharge Process</a:t>
            </a:r>
          </a:p>
          <a:p>
            <a:pPr>
              <a:defRPr/>
            </a:pPr>
            <a:r>
              <a:rPr lang="en-US" dirty="0" smtClean="0"/>
              <a:t>Social Worker/Nurse Apply check-out of crisis plan, community resources, &amp; meds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Warm hand-offs (OP in dx, assessment prior, counselor introduction)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667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Post-Discharge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80010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Post-discharge follow-up (phone, case mgt.,)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Reduce wait time from hospital to detox to outpatient.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2"/>
          <p:cNvSpPr txBox="1">
            <a:spLocks noChangeArrowheads="1"/>
          </p:cNvSpPr>
          <p:nvPr/>
        </p:nvSpPr>
        <p:spPr bwMode="auto">
          <a:xfrm>
            <a:off x="7620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400" i="0" dirty="0" smtClean="0">
                <a:solidFill>
                  <a:srgbClr val="007FC4"/>
                </a:solidFill>
                <a:latin typeface="Arial" charset="0"/>
              </a:rPr>
              <a:t>Assignment</a:t>
            </a:r>
            <a:endParaRPr lang="en-US" sz="4400" i="0" dirty="0">
              <a:solidFill>
                <a:srgbClr val="007FC4"/>
              </a:solidFill>
              <a:latin typeface="Arial" charset="0"/>
            </a:endParaRPr>
          </a:p>
        </p:txBody>
      </p: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928914" y="1524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i="0" dirty="0" smtClean="0">
                <a:latin typeface="Arial" charset="0"/>
              </a:rPr>
              <a:t>Pick Top 3 Items That Could Reduce Readmissions in Your County</a:t>
            </a:r>
            <a:endParaRPr lang="en-US" sz="3200" i="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74710&quot;&gt;&lt;/object&gt;&lt;object type=&quot;2&quot; unique_id=&quot;74711&quot;&gt;&lt;object type=&quot;3&quot; unique_id=&quot;74712&quot;&gt;&lt;property id=&quot;20148&quot; value=&quot;5&quot;/&gt;&lt;property id=&quot;20300&quot; value=&quot;Slide 1&quot;/&gt;&lt;property id=&quot;20307&quot; value=&quot;291&quot;/&gt;&lt;/object&gt;&lt;object type=&quot;3&quot; unique_id=&quot;74713&quot;&gt;&lt;property id=&quot;20148&quot; value=&quot;5&quot;/&gt;&lt;property id=&quot;20300&quot; value=&quot;Slide 2&quot;/&gt;&lt;property id=&quot;20307&quot; value=&quot;292&quot;/&gt;&lt;/object&gt;&lt;object type=&quot;3&quot; unique_id=&quot;74714&quot;&gt;&lt;property id=&quot;20148&quot; value=&quot;5&quot;/&gt;&lt;property id=&quot;20300&quot; value=&quot;Slide 3 - &amp;quot;Sharing customer experiences&amp;amp;#x09;&amp;amp;#x09;&amp;quot;&quot;/&gt;&lt;property id=&quot;20307&quot; value=&quot;293&quot;/&gt;&lt;/object&gt;&lt;object type=&quot;3&quot; unique_id=&quot;74715&quot;&gt;&lt;property id=&quot;20148&quot; value=&quot;5&quot;/&gt;&lt;property id=&quot;20300&quot; value=&quot;Slide 4&quot;/&gt;&lt;property id=&quot;20307&quot; value=&quot;294&quot;/&gt;&lt;/object&gt;&lt;object type=&quot;3&quot; unique_id=&quot;74716&quot;&gt;&lt;property id=&quot;20148&quot; value=&quot;5&quot;/&gt;&lt;property id=&quot;20300&quot; value=&quot;Slide 5&quot;/&gt;&lt;property id=&quot;20307&quot; value=&quot;295&quot;/&gt;&lt;/object&gt;&lt;object type=&quot;3&quot; unique_id=&quot;74717&quot;&gt;&lt;property id=&quot;20148&quot; value=&quot;5&quot;/&gt;&lt;property id=&quot;20300&quot; value=&quot;Slide 6&quot;/&gt;&lt;property id=&quot;20307&quot; value=&quot;296&quot;/&gt;&lt;/object&gt;&lt;object type=&quot;3&quot; unique_id=&quot;74718&quot;&gt;&lt;property id=&quot;20148&quot; value=&quot;5&quot;/&gt;&lt;property id=&quot;20300&quot; value=&quot;Slide 7&quot;/&gt;&lt;property id=&quot;20307&quot; value=&quot;297&quot;/&gt;&lt;/object&gt;&lt;object type=&quot;3&quot; unique_id=&quot;74719&quot;&gt;&lt;property id=&quot;20148&quot; value=&quot;5&quot;/&gt;&lt;property id=&quot;20300&quot; value=&quot;Slide 8 - &amp;quot;PDSA Steps&amp;quot;&quot;/&gt;&lt;property id=&quot;20307&quot; value=&quot;298&quot;/&gt;&lt;/object&gt;&lt;object type=&quot;3&quot; unique_id=&quot;74720&quot;&gt;&lt;property id=&quot;20148&quot; value=&quot;5&quot;/&gt;&lt;property id=&quot;20300&quot; value=&quot;Slide 9&quot;/&gt;&lt;property id=&quot;20307&quot; value=&quot;303&quot;/&gt;&lt;/object&gt;&lt;object type=&quot;3&quot; unique_id=&quot;74721&quot;&gt;&lt;property id=&quot;20148&quot; value=&quot;5&quot;/&gt;&lt;property id=&quot;20300&quot; value=&quot;Slide 10&quot;/&gt;&lt;property id=&quot;20307&quot; value=&quot;304&quot;/&gt;&lt;/object&gt;&lt;object type=&quot;3&quot; unique_id=&quot;74722&quot;&gt;&lt;property id=&quot;20148&quot; value=&quot;5&quot;/&gt;&lt;property id=&quot;20300&quot; value=&quot;Slide 11&quot;/&gt;&lt;property id=&quot;20307&quot; value=&quot;305&quot;/&gt;&lt;/object&gt;&lt;object type=&quot;3&quot; unique_id=&quot;74723&quot;&gt;&lt;property id=&quot;20148&quot; value=&quot;5&quot;/&gt;&lt;property id=&quot;20300&quot; value=&quot;Slide 12 - &amp;quot;Sample Change Project&amp;quot;&quot;/&gt;&lt;property id=&quot;20307&quot; value=&quot;299&quot;/&gt;&lt;/object&gt;&lt;object type=&quot;3&quot; unique_id=&quot;74724&quot;&gt;&lt;property id=&quot;20148&quot; value=&quot;5&quot;/&gt;&lt;property id=&quot;20300&quot; value=&quot;Slide 13&quot;/&gt;&lt;property id=&quot;20307&quot; value=&quot;261&quot;/&gt;&lt;/object&gt;&lt;object type=&quot;3&quot; unique_id=&quot;74725&quot;&gt;&lt;property id=&quot;20148&quot; value=&quot;5&quot;/&gt;&lt;property id=&quot;20300&quot; value=&quot;Slide 14 - &amp;quot;    Tips for Successful Meetings&amp;quot;&quot;/&gt;&lt;property id=&quot;20307&quot; value=&quot;301&quot;/&gt;&lt;/object&gt;&lt;object type=&quot;3&quot; unique_id=&quot;74726&quot;&gt;&lt;property id=&quot;20148&quot; value=&quot;5&quot;/&gt;&lt;property id=&quot;20300&quot; value=&quot;Slide 15 - &amp;quot;Review the Agenda Template&amp;quot;&quot;/&gt;&lt;property id=&quot;20307&quot; value=&quot;302&quot;/&gt;&lt;/object&gt;&lt;object type=&quot;3&quot; unique_id=&quot;74727&quot;&gt;&lt;property id=&quot;20148&quot; value=&quot;5&quot;/&gt;&lt;property id=&quot;20300&quot; value=&quot;Slide 16&quot;/&gt;&lt;property id=&quot;20307&quot; value=&quot;300&quot;/&gt;&lt;/object&gt;&lt;object type=&quot;3&quot; unique_id=&quot;74728&quot;&gt;&lt;property id=&quot;20148&quot; value=&quot;5&quot;/&gt;&lt;property id=&quot;20300&quot; value=&quot;Slide 17&quot;/&gt;&lt;property id=&quot;20307&quot; value=&quot;269&quot;/&gt;&lt;/object&gt;&lt;object type=&quot;3&quot; unique_id=&quot;74729&quot;&gt;&lt;property id=&quot;20148&quot; value=&quot;5&quot;/&gt;&lt;property id=&quot;20300&quot; value=&quot;Slide 18 - &amp;quot;Reminder:&amp;#x0D;&amp;#x0A; Role of a Change Leader&amp;quot;&quot;/&gt;&lt;property id=&quot;20307&quot; value=&quot;270&quot;/&gt;&lt;/object&gt;&lt;object type=&quot;3&quot; unique_id=&quot;74730&quot;&gt;&lt;property id=&quot;20148&quot; value=&quot;5&quot;/&gt;&lt;property id=&quot;20300&quot; value=&quot;Slide 19 - &amp;quot;Overcoming Organizational and Team Barriers&amp;quot;&quot;/&gt;&lt;property id=&quot;20307&quot; value=&quot;271&quot;/&gt;&lt;/object&gt;&lt;object type=&quot;3&quot; unique_id=&quot;74731&quot;&gt;&lt;property id=&quot;20148&quot; value=&quot;5&quot;/&gt;&lt;property id=&quot;20300&quot; value=&quot;Slide 20 - &amp;quot;Café Session&amp;quot;&quot;/&gt;&lt;property id=&quot;20307&quot; value=&quot;282&quot;/&gt;&lt;/object&gt;&lt;object type=&quot;3&quot; unique_id=&quot;74732&quot;&gt;&lt;property id=&quot;20148&quot; value=&quot;5&quot;/&gt;&lt;property id=&quot;20300&quot; value=&quot;Slide 21 - &amp;quot;Example of problem questions&amp;quot;&quot;/&gt;&lt;property id=&quot;20307&quot; value=&quot;283&quot;/&gt;&lt;/object&gt;&lt;object type=&quot;3&quot; unique_id=&quot;74733&quot;&gt;&lt;property id=&quot;20148&quot; value=&quot;5&quot;/&gt;&lt;property id=&quot;20300&quot; value=&quot;Slide 22 - &amp;quot;Executive Sponsor buy-in and Involvement&amp;quot;&quot;/&gt;&lt;property id=&quot;20307&quot; value=&quot;263&quot;/&gt;&lt;/object&gt;&lt;object type=&quot;3&quot; unique_id=&quot;74734&quot;&gt;&lt;property id=&quot;20148&quot; value=&quot;5&quot;/&gt;&lt;property id=&quot;20300&quot; value=&quot;Slide 23 - &amp;quot;Motivating Teams&amp;quot;&quot;/&gt;&lt;property id=&quot;20307&quot; value=&quot;264&quot;/&gt;&lt;/object&gt;&lt;object type=&quot;3&quot; unique_id=&quot;74735&quot;&gt;&lt;property id=&quot;20148&quot; value=&quot;5&quot;/&gt;&lt;property id=&quot;20300&quot; value=&quot;Slide 24 - &amp;quot;Time Management&amp;quot;&quot;/&gt;&lt;property id=&quot;20307&quot; value=&quot;265&quot;/&gt;&lt;/object&gt;&lt;object type=&quot;3&quot; unique_id=&quot;74736&quot;&gt;&lt;property id=&quot;20148&quot; value=&quot;5&quot;/&gt;&lt;property id=&quot;20300&quot; value=&quot;Slide 25 - &amp;quot;Data Analysis&amp;quot;&quot;/&gt;&lt;property id=&quot;20307&quot; value=&quot;266&quot;/&gt;&lt;/object&gt;&lt;object type=&quot;3&quot; unique_id=&quot;74737&quot;&gt;&lt;property id=&quot;20148&quot; value=&quot;5&quot;/&gt;&lt;property id=&quot;20300&quot; value=&quot;Slide 26 - &amp;quot;Debrief Café Session&amp;amp;#x09;&amp;quot;&quot;/&gt;&lt;property id=&quot;20307&quot; value=&quot;284&quot;/&gt;&lt;/object&gt;&lt;object type=&quot;3&quot; unique_id=&quot;74738&quot;&gt;&lt;property id=&quot;20148&quot; value=&quot;5&quot;/&gt;&lt;property id=&quot;20300&quot; value=&quot;Slide 27&quot;/&gt;&lt;property id=&quot;20307&quot; value=&quot;286&quot;/&gt;&lt;/object&gt;&lt;object type=&quot;3&quot; unique_id=&quot;74739&quot;&gt;&lt;property id=&quot;20148&quot; value=&quot;5&quot;/&gt;&lt;property id=&quot;20300&quot; value=&quot;Slide 28 - &amp;quot;Elevator Speech&amp;quot;&quot;/&gt;&lt;property id=&quot;20307&quot; value=&quot;287&quot;/&gt;&lt;/object&gt;&lt;object type=&quot;3&quot; unique_id=&quot;74740&quot;&gt;&lt;property id=&quot;20148&quot; value=&quot;5&quot;/&gt;&lt;property id=&quot;20300&quot; value=&quot;Slide 29 - &amp;quot;Create a 90 word presentation &amp;#x0D;&amp;#x0A;&amp;#x0D;&amp;#x0A;&amp;#x0D;&amp;#x0A;&amp;quot;&quot;/&gt;&lt;property id=&quot;20307&quot; value=&quot;285&quot;/&gt;&lt;/object&gt;&lt;object type=&quot;3&quot; unique_id=&quot;74741&quot;&gt;&lt;property id=&quot;20148&quot; value=&quot;5&quot;/&gt;&lt;property id=&quot;20300&quot; value=&quot;Slide 30&quot;/&gt;&lt;property id=&quot;20307&quot; value=&quot;306&quot;/&gt;&lt;/object&gt;&lt;object type=&quot;3&quot; unique_id=&quot;74742&quot;&gt;&lt;property id=&quot;20148&quot; value=&quot;5&quot;/&gt;&lt;property id=&quot;20300&quot; value=&quot;Slide 31&quot;/&gt;&lt;property id=&quot;20307&quot; value=&quot;307&quot;/&gt;&lt;/object&gt;&lt;object type=&quot;3&quot; unique_id=&quot;74743&quot;&gt;&lt;property id=&quot;20148&quot; value=&quot;5&quot;/&gt;&lt;property id=&quot;20300&quot; value=&quot;Slide 32&quot;/&gt;&lt;property id=&quot;20307&quot; value=&quot;308&quot;/&gt;&lt;/object&gt;&lt;object type=&quot;3&quot; unique_id=&quot;74744&quot;&gt;&lt;property id=&quot;20148&quot; value=&quot;5&quot;/&gt;&lt;property id=&quot;20300&quot; value=&quot;Slide 33&quot;/&gt;&lt;property id=&quot;20307&quot; value=&quot;274&quot;/&gt;&lt;/object&gt;&lt;object type=&quot;3&quot; unique_id=&quot;74745&quot;&gt;&lt;property id=&quot;20148&quot; value=&quot;5&quot;/&gt;&lt;property id=&quot;20300&quot; value=&quot;Slide 34&quot;/&gt;&lt;property id=&quot;20307&quot; value=&quot;278&quot;/&gt;&lt;/object&gt;&lt;object type=&quot;3&quot; unique_id=&quot;74746&quot;&gt;&lt;property id=&quot;20148&quot; value=&quot;5&quot;/&gt;&lt;property id=&quot;20300&quot; value=&quot;Slide 35&quot;/&gt;&lt;property id=&quot;20307&quot; value=&quot;276&quot;/&gt;&lt;/object&gt;&lt;object type=&quot;3&quot; unique_id=&quot;74747&quot;&gt;&lt;property id=&quot;20148&quot; value=&quot;5&quot;/&gt;&lt;property id=&quot;20300&quot; value=&quot;Slide 36&quot;/&gt;&lt;property id=&quot;20307&quot; value=&quot;277&quot;/&gt;&lt;/object&gt;&lt;object type=&quot;3&quot; unique_id=&quot;74748&quot;&gt;&lt;property id=&quot;20148&quot; value=&quot;5&quot;/&gt;&lt;property id=&quot;20300&quot; value=&quot;Slide 37&quot;/&gt;&lt;property id=&quot;20307&quot; value=&quot;279&quot;/&gt;&lt;/object&gt;&lt;object type=&quot;3&quot; unique_id=&quot;74749&quot;&gt;&lt;property id=&quot;20148&quot; value=&quot;5&quot;/&gt;&lt;property id=&quot;20300&quot; value=&quot;Slide 38&quot;/&gt;&lt;property id=&quot;20307&quot; value=&quot;280&quot;/&gt;&lt;/object&gt;&lt;object type=&quot;3&quot; unique_id=&quot;74750&quot;&gt;&lt;property id=&quot;20148&quot; value=&quot;5&quot;/&gt;&lt;property id=&quot;20300&quot; value=&quot;Slide 39&quot;/&gt;&lt;property id=&quot;20307&quot; value=&quot;281&quot;/&gt;&lt;/object&gt;&lt;object type=&quot;3&quot; unique_id=&quot;74751&quot;&gt;&lt;property id=&quot;20148&quot; value=&quot;5&quot;/&gt;&lt;property id=&quot;20300&quot; value=&quot;Slide 40&quot;/&gt;&lt;property id=&quot;20307&quot; value=&quot;309&quot;/&gt;&lt;/object&gt;&lt;object type=&quot;3&quot; unique_id=&quot;74752&quot;&gt;&lt;property id=&quot;20148&quot; value=&quot;5&quot;/&gt;&lt;property id=&quot;20300&quot; value=&quot;Slide 41&quot;/&gt;&lt;property id=&quot;20307&quot; value=&quot;310&quot;/&gt;&lt;/object&gt;&lt;object type=&quot;3&quot; unique_id=&quot;74753&quot;&gt;&lt;property id=&quot;20148&quot; value=&quot;5&quot;/&gt;&lt;property id=&quot;20300&quot; value=&quot;Slide 42&quot;/&gt;&lt;property id=&quot;20307&quot; value=&quot;311&quot;/&gt;&lt;/object&gt;&lt;object type=&quot;3&quot; unique_id=&quot;74754&quot;&gt;&lt;property id=&quot;20148&quot; value=&quot;5&quot;/&gt;&lt;property id=&quot;20300&quot; value=&quot;Slide 43&quot;/&gt;&lt;property id=&quot;20307&quot; value=&quot;312&quot;/&gt;&lt;/object&gt;&lt;object type=&quot;3&quot; unique_id=&quot;74755&quot;&gt;&lt;property id=&quot;20148&quot; value=&quot;5&quot;/&gt;&lt;property id=&quot;20300&quot; value=&quot;Slide 44 - &amp;quot;Celebrate&amp;quot;&quot;/&gt;&lt;property id=&quot;20307&quot; value=&quot;288&quot;/&gt;&lt;/object&gt;&lt;object type=&quot;3&quot; unique_id=&quot;74756&quot;&gt;&lt;property id=&quot;20148&quot; value=&quot;5&quot;/&gt;&lt;property id=&quot;20300&quot; value=&quot;Slide 45&quot;/&gt;&lt;property id=&quot;20307&quot; value=&quot;289&quot;/&gt;&lt;/object&gt;&lt;object type=&quot;3&quot; unique_id=&quot;74757&quot;&gt;&lt;property id=&quot;20148&quot; value=&quot;5&quot;/&gt;&lt;property id=&quot;20300&quot; value=&quot;Slide 46 - &amp;quot;What’s next?&amp;#x0D;&amp;#x0A;&amp;#x0D;&amp;#x0A;Post Workshop&amp;#x0D;&amp;#x0A;&amp;#x0D;&amp;#x0A;&amp;quot;&quot;/&gt;&lt;property id=&quot;20307&quot; value=&quot;29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onsortium template">
  <a:themeElements>
    <a:clrScheme name="Consortium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nsortium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onsortium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ortium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R:\Work\PERSONAL\brice\Consortium template.pot</Template>
  <TotalTime>1204</TotalTime>
  <Words>213</Words>
  <Application>Microsoft Macintosh PowerPoint</Application>
  <PresentationFormat>On-screen Show (4:3)</PresentationFormat>
  <Paragraphs>52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Consortium template</vt:lpstr>
      <vt:lpstr>PowerPoint Presentation</vt:lpstr>
      <vt:lpstr>What we have learned….</vt:lpstr>
      <vt:lpstr>Pre-Admission</vt:lpstr>
      <vt:lpstr>Crisis Interventions (Cont.)</vt:lpstr>
      <vt:lpstr>Pre-Admission (Cont.)</vt:lpstr>
      <vt:lpstr>During Stay</vt:lpstr>
      <vt:lpstr>During Stay</vt:lpstr>
      <vt:lpstr>Post-Discharge</vt:lpstr>
      <vt:lpstr>PowerPoint Presentation</vt:lpstr>
      <vt:lpstr>Questions?</vt:lpstr>
    </vt:vector>
  </TitlesOfParts>
  <Company>CHSRA  U.W. - Madison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brice</dc:creator>
  <cp:lastModifiedBy>Dave Gustafson</cp:lastModifiedBy>
  <cp:revision>97</cp:revision>
  <cp:lastPrinted>2008-09-02T19:39:16Z</cp:lastPrinted>
  <dcterms:created xsi:type="dcterms:W3CDTF">2011-09-06T20:47:44Z</dcterms:created>
  <dcterms:modified xsi:type="dcterms:W3CDTF">2014-03-06T16:46:12Z</dcterms:modified>
</cp:coreProperties>
</file>