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D29D-DDEB-4FBB-8F71-1ABFD2A5C06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886-A97E-493B-80C2-3A9854756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7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D29D-DDEB-4FBB-8F71-1ABFD2A5C06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886-A97E-493B-80C2-3A9854756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9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D29D-DDEB-4FBB-8F71-1ABFD2A5C06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886-A97E-493B-80C2-3A9854756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4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D29D-DDEB-4FBB-8F71-1ABFD2A5C06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886-A97E-493B-80C2-3A9854756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4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D29D-DDEB-4FBB-8F71-1ABFD2A5C06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886-A97E-493B-80C2-3A9854756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4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D29D-DDEB-4FBB-8F71-1ABFD2A5C06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886-A97E-493B-80C2-3A9854756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4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D29D-DDEB-4FBB-8F71-1ABFD2A5C06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886-A97E-493B-80C2-3A9854756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5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D29D-DDEB-4FBB-8F71-1ABFD2A5C06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886-A97E-493B-80C2-3A9854756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9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D29D-DDEB-4FBB-8F71-1ABFD2A5C06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886-A97E-493B-80C2-3A9854756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6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D29D-DDEB-4FBB-8F71-1ABFD2A5C06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886-A97E-493B-80C2-3A9854756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4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D29D-DDEB-4FBB-8F71-1ABFD2A5C06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886-A97E-493B-80C2-3A9854756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6D29D-DDEB-4FBB-8F71-1ABFD2A5C06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F9886-A97E-493B-80C2-3A9854756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4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Brown County Community Treatment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NIATx</a:t>
            </a:r>
            <a:r>
              <a:rPr lang="en-US" b="1" dirty="0" smtClean="0"/>
              <a:t>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722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Identified pattern of re-admissions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2014- 14% 30 day re-admission rate</a:t>
            </a:r>
          </a:p>
          <a:p>
            <a:r>
              <a:rPr lang="en-US" dirty="0" smtClean="0"/>
              <a:t>54% were alcohol related</a:t>
            </a:r>
          </a:p>
          <a:p>
            <a:r>
              <a:rPr lang="en-US" dirty="0" smtClean="0"/>
              <a:t>32% were behavioral or due to homelessness</a:t>
            </a:r>
          </a:p>
          <a:p>
            <a:r>
              <a:rPr lang="en-US" dirty="0" smtClean="0"/>
              <a:t>Average length of stay was 1-3 days.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83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limiting re-admits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all the re-admits were EM1’s</a:t>
            </a:r>
          </a:p>
          <a:p>
            <a:r>
              <a:rPr lang="en-US" dirty="0" smtClean="0"/>
              <a:t>Brown County contracts out our Crisis Services.</a:t>
            </a:r>
          </a:p>
          <a:p>
            <a:r>
              <a:rPr lang="en-US" dirty="0" smtClean="0"/>
              <a:t>No accountability for the EM1’s</a:t>
            </a:r>
          </a:p>
          <a:p>
            <a:r>
              <a:rPr lang="en-US" dirty="0" smtClean="0"/>
              <a:t>Brown County owns the psychiatric hospital.</a:t>
            </a:r>
          </a:p>
          <a:p>
            <a:r>
              <a:rPr lang="en-US" dirty="0" smtClean="0"/>
              <a:t>Once crisis and police implement an EM1 we must take them.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46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 monthly meetings with outpatient, crisis center and inpatient to review re-admits to draw attention to inappropriate admits and associate a cost to these admits. </a:t>
            </a:r>
          </a:p>
          <a:p>
            <a:r>
              <a:rPr lang="en-US" dirty="0" smtClean="0"/>
              <a:t>Engage outpatient for those chronic re-admits and develop other safety plans.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 not receive the same type of admissions from other counties. </a:t>
            </a:r>
          </a:p>
          <a:p>
            <a:r>
              <a:rPr lang="en-US" dirty="0" smtClean="0"/>
              <a:t>How does your county defer re-admissions?</a:t>
            </a:r>
          </a:p>
          <a:p>
            <a:r>
              <a:rPr lang="en-US" dirty="0" smtClean="0"/>
              <a:t>How do you handle intoxicated individuals when they are making suicidal </a:t>
            </a:r>
            <a:r>
              <a:rPr lang="en-US" smtClean="0"/>
              <a:t>comments?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18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157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Brown County Community Treatment Center</vt:lpstr>
      <vt:lpstr>Identified pattern of re-admissions</vt:lpstr>
      <vt:lpstr>Problems with limiting re-admits</vt:lpstr>
      <vt:lpstr>Ideas</vt:lpstr>
      <vt:lpstr>Your ideas?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County Community Treatment Center</dc:title>
  <dc:creator>Johnson_MR</dc:creator>
  <cp:lastModifiedBy>gatzke</cp:lastModifiedBy>
  <cp:revision>4</cp:revision>
  <dcterms:created xsi:type="dcterms:W3CDTF">2015-10-19T23:14:51Z</dcterms:created>
  <dcterms:modified xsi:type="dcterms:W3CDTF">2015-10-20T15:11:11Z</dcterms:modified>
</cp:coreProperties>
</file>