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62" r:id="rId3"/>
    <p:sldId id="257" r:id="rId4"/>
    <p:sldId id="258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Follow-up Data</a:t>
            </a:r>
            <a:endParaRPr lang="en-US" dirty="0"/>
          </a:p>
        </c:rich>
      </c:tx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0.12759917510311211"/>
          <c:y val="0.10338851468867595"/>
          <c:w val="0.68819847519060273"/>
          <c:h val="0.63537678272143649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0-2 days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Sheet1!$A$2:$A$10</c:f>
              <c:strCache>
                <c:ptCount val="9"/>
                <c:pt idx="0">
                  <c:v>Baseline Data</c:v>
                </c:pt>
                <c:pt idx="1">
                  <c:v>6/1-6/14</c:v>
                </c:pt>
                <c:pt idx="2">
                  <c:v>6/15-6/28</c:v>
                </c:pt>
                <c:pt idx="3">
                  <c:v>6/29-7/12</c:v>
                </c:pt>
                <c:pt idx="4">
                  <c:v>7/13-7/26</c:v>
                </c:pt>
                <c:pt idx="5">
                  <c:v>7/27-8/9</c:v>
                </c:pt>
                <c:pt idx="6">
                  <c:v>8/10-8/23</c:v>
                </c:pt>
                <c:pt idx="7">
                  <c:v>8/24-9/6</c:v>
                </c:pt>
                <c:pt idx="8">
                  <c:v>9/7- 9/20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48</c:v>
                </c:pt>
                <c:pt idx="1">
                  <c:v>55</c:v>
                </c:pt>
                <c:pt idx="2">
                  <c:v>35</c:v>
                </c:pt>
                <c:pt idx="3">
                  <c:v>67</c:v>
                </c:pt>
                <c:pt idx="4">
                  <c:v>67</c:v>
                </c:pt>
                <c:pt idx="5">
                  <c:v>90</c:v>
                </c:pt>
                <c:pt idx="6">
                  <c:v>100</c:v>
                </c:pt>
                <c:pt idx="7">
                  <c:v>85</c:v>
                </c:pt>
                <c:pt idx="8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3-5 days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Sheet1!$A$2:$A$10</c:f>
              <c:strCache>
                <c:ptCount val="9"/>
                <c:pt idx="0">
                  <c:v>Baseline Data</c:v>
                </c:pt>
                <c:pt idx="1">
                  <c:v>6/1-6/14</c:v>
                </c:pt>
                <c:pt idx="2">
                  <c:v>6/15-6/28</c:v>
                </c:pt>
                <c:pt idx="3">
                  <c:v>6/29-7/12</c:v>
                </c:pt>
                <c:pt idx="4">
                  <c:v>7/13-7/26</c:v>
                </c:pt>
                <c:pt idx="5">
                  <c:v>7/27-8/9</c:v>
                </c:pt>
                <c:pt idx="6">
                  <c:v>8/10-8/23</c:v>
                </c:pt>
                <c:pt idx="7">
                  <c:v>8/24-9/6</c:v>
                </c:pt>
                <c:pt idx="8">
                  <c:v>9/7- 9/20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27</c:v>
                </c:pt>
                <c:pt idx="1">
                  <c:v>10</c:v>
                </c:pt>
                <c:pt idx="2">
                  <c:v>12</c:v>
                </c:pt>
                <c:pt idx="3">
                  <c:v>20</c:v>
                </c:pt>
                <c:pt idx="4">
                  <c:v>8</c:v>
                </c:pt>
                <c:pt idx="5">
                  <c:v>10</c:v>
                </c:pt>
                <c:pt idx="6">
                  <c:v>0</c:v>
                </c:pt>
                <c:pt idx="7">
                  <c:v>15</c:v>
                </c:pt>
                <c:pt idx="8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6 or more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Sheet1!$A$2:$A$10</c:f>
              <c:strCache>
                <c:ptCount val="9"/>
                <c:pt idx="0">
                  <c:v>Baseline Data</c:v>
                </c:pt>
                <c:pt idx="1">
                  <c:v>6/1-6/14</c:v>
                </c:pt>
                <c:pt idx="2">
                  <c:v>6/15-6/28</c:v>
                </c:pt>
                <c:pt idx="3">
                  <c:v>6/29-7/12</c:v>
                </c:pt>
                <c:pt idx="4">
                  <c:v>7/13-7/26</c:v>
                </c:pt>
                <c:pt idx="5">
                  <c:v>7/27-8/9</c:v>
                </c:pt>
                <c:pt idx="6">
                  <c:v>8/10-8/23</c:v>
                </c:pt>
                <c:pt idx="7">
                  <c:v>8/24-9/6</c:v>
                </c:pt>
                <c:pt idx="8">
                  <c:v>9/7- 9/20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25</c:v>
                </c:pt>
                <c:pt idx="1">
                  <c:v>35</c:v>
                </c:pt>
                <c:pt idx="2">
                  <c:v>53</c:v>
                </c:pt>
                <c:pt idx="3">
                  <c:v>13</c:v>
                </c:pt>
                <c:pt idx="4">
                  <c:v>25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hape val="box"/>
        <c:axId val="111845760"/>
        <c:axId val="111847680"/>
        <c:axId val="0"/>
      </c:bar3DChart>
      <c:catAx>
        <c:axId val="1118457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Timeline</a:t>
                </a:r>
                <a:endParaRPr lang="en-US" dirty="0"/>
              </a:p>
            </c:rich>
          </c:tx>
          <c:layout/>
        </c:title>
        <c:numFmt formatCode="General" sourceLinked="0"/>
        <c:majorTickMark val="none"/>
        <c:tickLblPos val="nextTo"/>
        <c:crossAx val="111847680"/>
        <c:crosses val="autoZero"/>
        <c:auto val="1"/>
        <c:lblAlgn val="ctr"/>
        <c:lblOffset val="100"/>
      </c:catAx>
      <c:valAx>
        <c:axId val="11184768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Percentage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11845760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2"/>
  <c:chart>
    <c:title>
      <c:tx>
        <c:rich>
          <a:bodyPr/>
          <a:lstStyle/>
          <a:p>
            <a:pPr>
              <a:defRPr/>
            </a:pPr>
            <a:r>
              <a:rPr lang="en-US" dirty="0"/>
              <a:t>Percentage of clients diverted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Diverted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diamond"/>
            <c:size val="9"/>
            <c:spPr>
              <a:solidFill>
                <a:srgbClr val="FFFF00"/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2.8789161727349712E-2"/>
                  <c:y val="4.232804232804233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0482641828958552E-2"/>
                  <c:y val="3.439153439153438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2176121930567313E-2"/>
                  <c:y val="3.968233137524480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3869602032176142E-2"/>
                  <c:y val="3.439153439153438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5241320914479261E-2"/>
                  <c:y val="3.96825396825396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7095681625740942E-2"/>
                  <c:y val="3.174603174603174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Jan-April</c:v>
                </c:pt>
                <c:pt idx="1">
                  <c:v>6/1-6/14</c:v>
                </c:pt>
                <c:pt idx="2">
                  <c:v>6/16-6/28</c:v>
                </c:pt>
                <c:pt idx="3">
                  <c:v>6/29-7/12</c:v>
                </c:pt>
                <c:pt idx="4">
                  <c:v>7/13-7/26</c:v>
                </c:pt>
                <c:pt idx="5">
                  <c:v>7/27-8/9</c:v>
                </c:pt>
                <c:pt idx="6">
                  <c:v>8/10-8/23</c:v>
                </c:pt>
                <c:pt idx="7">
                  <c:v>8/24-9/6</c:v>
                </c:pt>
                <c:pt idx="8">
                  <c:v>9/7-9/20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72</c:v>
                </c:pt>
                <c:pt idx="1">
                  <c:v>67</c:v>
                </c:pt>
                <c:pt idx="2">
                  <c:v>57</c:v>
                </c:pt>
                <c:pt idx="3">
                  <c:v>50</c:v>
                </c:pt>
                <c:pt idx="4">
                  <c:v>80</c:v>
                </c:pt>
                <c:pt idx="5">
                  <c:v>70</c:v>
                </c:pt>
                <c:pt idx="6">
                  <c:v>100</c:v>
                </c:pt>
                <c:pt idx="7">
                  <c:v>64</c:v>
                </c:pt>
                <c:pt idx="8">
                  <c:v>45</c:v>
                </c:pt>
              </c:numCache>
            </c:numRef>
          </c:val>
        </c:ser>
        <c:dLbls>
          <c:showVal val="1"/>
        </c:dLbls>
        <c:marker val="1"/>
        <c:axId val="113990272"/>
        <c:axId val="114144768"/>
      </c:lineChart>
      <c:catAx>
        <c:axId val="113990272"/>
        <c:scaling>
          <c:orientation val="minMax"/>
        </c:scaling>
        <c:axPos val="b"/>
        <c:numFmt formatCode="General" sourceLinked="0"/>
        <c:majorTickMark val="none"/>
        <c:tickLblPos val="nextTo"/>
        <c:crossAx val="114144768"/>
        <c:crosses val="autoZero"/>
        <c:auto val="1"/>
        <c:lblAlgn val="ctr"/>
        <c:lblOffset val="100"/>
      </c:catAx>
      <c:valAx>
        <c:axId val="11414476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13990272"/>
        <c:crosses val="autoZero"/>
        <c:crossBetween val="between"/>
      </c:valAx>
    </c:plotArea>
    <c:plotVisOnly val="1"/>
    <c:dispBlanksAs val="gap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en-US"/>
    </a:p>
  </c:txPr>
  <c:externalData r:id="rId1"/>
  <c:userShapes r:id="rId2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C14F21-4C30-47DA-B3F8-77A3091EA101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53B0A9-867F-47A2-8F6E-FCCF54925823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Improved processes to obtain contact information and releases of information </a:t>
          </a:r>
          <a:r>
            <a:rPr lang="en-US" dirty="0" smtClean="0"/>
            <a:t>(June 1)</a:t>
          </a:r>
          <a:endParaRPr lang="en-US" dirty="0"/>
        </a:p>
      </dgm:t>
    </dgm:pt>
    <dgm:pt modelId="{589250F4-C385-4DC9-BF29-D28EE375CBF4}" type="parTrans" cxnId="{59754EDD-7B37-4D56-B122-ABC7C16B9EB2}">
      <dgm:prSet/>
      <dgm:spPr/>
      <dgm:t>
        <a:bodyPr/>
        <a:lstStyle/>
        <a:p>
          <a:endParaRPr lang="en-US"/>
        </a:p>
      </dgm:t>
    </dgm:pt>
    <dgm:pt modelId="{5A5262FB-75AE-4610-8A71-E10079FCFD3C}" type="sibTrans" cxnId="{59754EDD-7B37-4D56-B122-ABC7C16B9EB2}">
      <dgm:prSet/>
      <dgm:spPr/>
      <dgm:t>
        <a:bodyPr/>
        <a:lstStyle/>
        <a:p>
          <a:endParaRPr lang="en-US"/>
        </a:p>
      </dgm:t>
    </dgm:pt>
    <dgm:pt modelId="{2A87ED6B-B132-4881-9C2D-B531643DE2EF}">
      <dgm:prSet phldrT="[Text]"/>
      <dgm:spPr/>
      <dgm:t>
        <a:bodyPr/>
        <a:lstStyle/>
        <a:p>
          <a:r>
            <a:rPr lang="en-US" dirty="0" smtClean="0"/>
            <a:t>Improved information collection and processes</a:t>
          </a:r>
          <a:endParaRPr lang="en-US" dirty="0"/>
        </a:p>
      </dgm:t>
    </dgm:pt>
    <dgm:pt modelId="{425DC8F7-C79E-457F-B69D-947E5231A71C}" type="parTrans" cxnId="{DA7C27FD-B218-453F-AA84-5A34C3E08B01}">
      <dgm:prSet/>
      <dgm:spPr/>
      <dgm:t>
        <a:bodyPr/>
        <a:lstStyle/>
        <a:p>
          <a:endParaRPr lang="en-US"/>
        </a:p>
      </dgm:t>
    </dgm:pt>
    <dgm:pt modelId="{F5F728EE-BE95-4AD7-A16F-710A63693058}" type="sibTrans" cxnId="{DA7C27FD-B218-453F-AA84-5A34C3E08B01}">
      <dgm:prSet/>
      <dgm:spPr/>
      <dgm:t>
        <a:bodyPr/>
        <a:lstStyle/>
        <a:p>
          <a:endParaRPr lang="en-US"/>
        </a:p>
      </dgm:t>
    </dgm:pt>
    <dgm:pt modelId="{2D906A5F-58EC-4961-9093-B6090EC3AEF1}">
      <dgm:prSet phldrT="[Text]"/>
      <dgm:spPr/>
      <dgm:t>
        <a:bodyPr/>
        <a:lstStyle/>
        <a:p>
          <a:r>
            <a:rPr lang="en-US" smtClean="0"/>
            <a:t>Provide additional training </a:t>
          </a:r>
          <a:r>
            <a:rPr lang="en-US" dirty="0" smtClean="0"/>
            <a:t>to responders</a:t>
          </a:r>
          <a:endParaRPr lang="en-US" dirty="0"/>
        </a:p>
      </dgm:t>
    </dgm:pt>
    <dgm:pt modelId="{B29C4DFD-9BD9-46AF-96B2-8DB142EB1150}" type="parTrans" cxnId="{5AF48B5F-C725-4B33-8C67-CD8670D0FB67}">
      <dgm:prSet/>
      <dgm:spPr/>
      <dgm:t>
        <a:bodyPr/>
        <a:lstStyle/>
        <a:p>
          <a:endParaRPr lang="en-US"/>
        </a:p>
      </dgm:t>
    </dgm:pt>
    <dgm:pt modelId="{5B997601-244D-46B7-A6D2-06C978EB9233}" type="sibTrans" cxnId="{5AF48B5F-C725-4B33-8C67-CD8670D0FB67}">
      <dgm:prSet/>
      <dgm:spPr/>
      <dgm:t>
        <a:bodyPr/>
        <a:lstStyle/>
        <a:p>
          <a:endParaRPr lang="en-US"/>
        </a:p>
      </dgm:t>
    </dgm:pt>
    <dgm:pt modelId="{804866F1-B4AB-4038-81C2-5342656C59E3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Implemented  new practices regarding responses to children’s crisis </a:t>
          </a:r>
          <a:r>
            <a:rPr lang="en-US" dirty="0" smtClean="0"/>
            <a:t>(June 15)</a:t>
          </a:r>
          <a:endParaRPr lang="en-US" dirty="0"/>
        </a:p>
      </dgm:t>
    </dgm:pt>
    <dgm:pt modelId="{0231C799-3C59-44C2-BA5D-F650F889DA6C}" type="parTrans" cxnId="{6575C2F1-B745-4275-81FC-7AA67551B94D}">
      <dgm:prSet/>
      <dgm:spPr/>
      <dgm:t>
        <a:bodyPr/>
        <a:lstStyle/>
        <a:p>
          <a:endParaRPr lang="en-US"/>
        </a:p>
      </dgm:t>
    </dgm:pt>
    <dgm:pt modelId="{954D3251-BA2C-499B-812A-0B7273F12C63}" type="sibTrans" cxnId="{6575C2F1-B745-4275-81FC-7AA67551B94D}">
      <dgm:prSet/>
      <dgm:spPr/>
      <dgm:t>
        <a:bodyPr/>
        <a:lstStyle/>
        <a:p>
          <a:endParaRPr lang="en-US"/>
        </a:p>
      </dgm:t>
    </dgm:pt>
    <dgm:pt modelId="{C8927059-D592-4540-BB26-E109038A0C2E}">
      <dgm:prSet phldrT="[Text]"/>
      <dgm:spPr/>
      <dgm:t>
        <a:bodyPr/>
        <a:lstStyle/>
        <a:p>
          <a:r>
            <a:rPr lang="en-US" dirty="0" smtClean="0"/>
            <a:t>Increased frequency of on-site response</a:t>
          </a:r>
          <a:endParaRPr lang="en-US" dirty="0"/>
        </a:p>
      </dgm:t>
    </dgm:pt>
    <dgm:pt modelId="{911D1933-FDBB-4A37-A2EE-C712A4DB8200}" type="parTrans" cxnId="{9FD2E6E3-4E65-4908-AC3D-BCE698F4E5B3}">
      <dgm:prSet/>
      <dgm:spPr/>
      <dgm:t>
        <a:bodyPr/>
        <a:lstStyle/>
        <a:p>
          <a:endParaRPr lang="en-US"/>
        </a:p>
      </dgm:t>
    </dgm:pt>
    <dgm:pt modelId="{CC0B23A8-FF78-41CD-8994-31201D54877B}" type="sibTrans" cxnId="{9FD2E6E3-4E65-4908-AC3D-BCE698F4E5B3}">
      <dgm:prSet/>
      <dgm:spPr/>
      <dgm:t>
        <a:bodyPr/>
        <a:lstStyle/>
        <a:p>
          <a:endParaRPr lang="en-US"/>
        </a:p>
      </dgm:t>
    </dgm:pt>
    <dgm:pt modelId="{0CBAD76A-1FFF-4AFC-A4AC-B029A1310569}">
      <dgm:prSet phldrT="[Text]"/>
      <dgm:spPr/>
      <dgm:t>
        <a:bodyPr/>
        <a:lstStyle/>
        <a:p>
          <a:r>
            <a:rPr lang="en-US" dirty="0" smtClean="0"/>
            <a:t>Improved support  and outcomes to families by having two crisis responders on site</a:t>
          </a:r>
          <a:endParaRPr lang="en-US" dirty="0"/>
        </a:p>
      </dgm:t>
    </dgm:pt>
    <dgm:pt modelId="{2C3D8AA5-ACDD-4CC8-A4BE-21D31DA0BC42}" type="parTrans" cxnId="{7B228C61-0BB9-4EDC-894B-4892FF4675A4}">
      <dgm:prSet/>
      <dgm:spPr/>
      <dgm:t>
        <a:bodyPr/>
        <a:lstStyle/>
        <a:p>
          <a:endParaRPr lang="en-US"/>
        </a:p>
      </dgm:t>
    </dgm:pt>
    <dgm:pt modelId="{DB0216BC-094D-4CEB-8A50-D850D5213F38}" type="sibTrans" cxnId="{7B228C61-0BB9-4EDC-894B-4892FF4675A4}">
      <dgm:prSet/>
      <dgm:spPr/>
      <dgm:t>
        <a:bodyPr/>
        <a:lstStyle/>
        <a:p>
          <a:endParaRPr lang="en-US"/>
        </a:p>
      </dgm:t>
    </dgm:pt>
    <dgm:pt modelId="{1A208DDB-F603-484E-AB6B-F9213CE22035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Implemented practices and policies regarding crisis planning </a:t>
          </a:r>
          <a:r>
            <a:rPr lang="en-US" dirty="0" smtClean="0"/>
            <a:t>(July 13)</a:t>
          </a:r>
          <a:endParaRPr lang="en-US" dirty="0"/>
        </a:p>
      </dgm:t>
    </dgm:pt>
    <dgm:pt modelId="{B418D758-E118-432A-B8C7-55CD9A7E078B}" type="parTrans" cxnId="{0379DE38-57FA-4D57-B9AF-51D3525DAA7A}">
      <dgm:prSet/>
      <dgm:spPr/>
      <dgm:t>
        <a:bodyPr/>
        <a:lstStyle/>
        <a:p>
          <a:endParaRPr lang="en-US"/>
        </a:p>
      </dgm:t>
    </dgm:pt>
    <dgm:pt modelId="{A03BF0B4-A311-4DF6-9E4D-0965D776E24A}" type="sibTrans" cxnId="{0379DE38-57FA-4D57-B9AF-51D3525DAA7A}">
      <dgm:prSet/>
      <dgm:spPr/>
      <dgm:t>
        <a:bodyPr/>
        <a:lstStyle/>
        <a:p>
          <a:endParaRPr lang="en-US"/>
        </a:p>
      </dgm:t>
    </dgm:pt>
    <dgm:pt modelId="{5BD4D551-2916-417F-A4E1-DAC6BEF5461D}">
      <dgm:prSet phldrT="[Text]"/>
      <dgm:spPr/>
      <dgm:t>
        <a:bodyPr/>
        <a:lstStyle/>
        <a:p>
          <a:r>
            <a:rPr lang="en-US" dirty="0" smtClean="0"/>
            <a:t>Immediately initiate crisis planning during follow up contact</a:t>
          </a:r>
          <a:endParaRPr lang="en-US" dirty="0"/>
        </a:p>
      </dgm:t>
    </dgm:pt>
    <dgm:pt modelId="{1349CA51-EDAE-4A6B-B042-2E9635DBD12C}" type="parTrans" cxnId="{5C39CE84-1017-4D18-A540-0AF8BD0F4D08}">
      <dgm:prSet/>
      <dgm:spPr/>
      <dgm:t>
        <a:bodyPr/>
        <a:lstStyle/>
        <a:p>
          <a:endParaRPr lang="en-US"/>
        </a:p>
      </dgm:t>
    </dgm:pt>
    <dgm:pt modelId="{9FE2A35D-2532-46F3-BD1D-195963D1C291}" type="sibTrans" cxnId="{5C39CE84-1017-4D18-A540-0AF8BD0F4D08}">
      <dgm:prSet/>
      <dgm:spPr/>
      <dgm:t>
        <a:bodyPr/>
        <a:lstStyle/>
        <a:p>
          <a:endParaRPr lang="en-US"/>
        </a:p>
      </dgm:t>
    </dgm:pt>
    <dgm:pt modelId="{80C2F27A-A273-4331-82E3-90582D1EBE9F}">
      <dgm:prSet phldrT="[Text]"/>
      <dgm:spPr/>
      <dgm:t>
        <a:bodyPr/>
        <a:lstStyle/>
        <a:p>
          <a:r>
            <a:rPr lang="en-US" dirty="0" smtClean="0"/>
            <a:t>Increased collaboration with county social workers to improve crisis planning</a:t>
          </a:r>
          <a:endParaRPr lang="en-US" dirty="0"/>
        </a:p>
      </dgm:t>
    </dgm:pt>
    <dgm:pt modelId="{DD44DF44-A3C0-4F6A-8429-3CE627C16960}" type="parTrans" cxnId="{12D0CF0D-DE76-443E-9A4D-627CE45358BD}">
      <dgm:prSet/>
      <dgm:spPr/>
      <dgm:t>
        <a:bodyPr/>
        <a:lstStyle/>
        <a:p>
          <a:endParaRPr lang="en-US"/>
        </a:p>
      </dgm:t>
    </dgm:pt>
    <dgm:pt modelId="{11894D8D-4B14-407F-AB51-CE7D99322BA5}" type="sibTrans" cxnId="{12D0CF0D-DE76-443E-9A4D-627CE45358BD}">
      <dgm:prSet/>
      <dgm:spPr/>
      <dgm:t>
        <a:bodyPr/>
        <a:lstStyle/>
        <a:p>
          <a:endParaRPr lang="en-US"/>
        </a:p>
      </dgm:t>
    </dgm:pt>
    <dgm:pt modelId="{539DA552-E00F-4FD7-BE27-460110342FDE}" type="pres">
      <dgm:prSet presAssocID="{23C14F21-4C30-47DA-B3F8-77A3091EA10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CC2FAC-3E92-41A6-97E7-39A3D401FBC6}" type="pres">
      <dgm:prSet presAssocID="{B053B0A9-867F-47A2-8F6E-FCCF54925823}" presName="comp" presStyleCnt="0"/>
      <dgm:spPr/>
    </dgm:pt>
    <dgm:pt modelId="{557AD0AD-D59C-4F82-B8EA-DAC2CC343ED7}" type="pres">
      <dgm:prSet presAssocID="{B053B0A9-867F-47A2-8F6E-FCCF54925823}" presName="box" presStyleLbl="node1" presStyleIdx="0" presStyleCnt="3" custLinFactNeighborX="169"/>
      <dgm:spPr/>
      <dgm:t>
        <a:bodyPr/>
        <a:lstStyle/>
        <a:p>
          <a:endParaRPr lang="en-US"/>
        </a:p>
      </dgm:t>
    </dgm:pt>
    <dgm:pt modelId="{10AF46AC-3A02-44BB-B45C-DC6BEA073FAD}" type="pres">
      <dgm:prSet presAssocID="{B053B0A9-867F-47A2-8F6E-FCCF54925823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7F9B345-66FE-4DF1-90CA-E79A6AB26D26}" type="pres">
      <dgm:prSet presAssocID="{B053B0A9-867F-47A2-8F6E-FCCF54925823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0AF529-A75C-4E23-9C3B-440E3DD3A51A}" type="pres">
      <dgm:prSet presAssocID="{5A5262FB-75AE-4610-8A71-E10079FCFD3C}" presName="spacer" presStyleCnt="0"/>
      <dgm:spPr/>
    </dgm:pt>
    <dgm:pt modelId="{7523C50C-9502-4F46-A1B7-C9249B24A69E}" type="pres">
      <dgm:prSet presAssocID="{804866F1-B4AB-4038-81C2-5342656C59E3}" presName="comp" presStyleCnt="0"/>
      <dgm:spPr/>
    </dgm:pt>
    <dgm:pt modelId="{36D28EF9-9B3F-4B74-BD13-EE39C2E170D2}" type="pres">
      <dgm:prSet presAssocID="{804866F1-B4AB-4038-81C2-5342656C59E3}" presName="box" presStyleLbl="node1" presStyleIdx="1" presStyleCnt="3"/>
      <dgm:spPr/>
      <dgm:t>
        <a:bodyPr/>
        <a:lstStyle/>
        <a:p>
          <a:endParaRPr lang="en-US"/>
        </a:p>
      </dgm:t>
    </dgm:pt>
    <dgm:pt modelId="{435FCD53-49FA-4E58-88A7-5AC3A4956A86}" type="pres">
      <dgm:prSet presAssocID="{804866F1-B4AB-4038-81C2-5342656C59E3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EAF596E-F964-4D22-8D07-49C2BACC9ADF}" type="pres">
      <dgm:prSet presAssocID="{804866F1-B4AB-4038-81C2-5342656C59E3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C7459E-5D51-4494-80B9-38E6CBBC3D97}" type="pres">
      <dgm:prSet presAssocID="{954D3251-BA2C-499B-812A-0B7273F12C63}" presName="spacer" presStyleCnt="0"/>
      <dgm:spPr/>
    </dgm:pt>
    <dgm:pt modelId="{D6C7CBF0-1899-4483-92E6-4DAAE91A1076}" type="pres">
      <dgm:prSet presAssocID="{1A208DDB-F603-484E-AB6B-F9213CE22035}" presName="comp" presStyleCnt="0"/>
      <dgm:spPr/>
    </dgm:pt>
    <dgm:pt modelId="{7B2AE7A3-44D7-4CAB-A0F5-7868F2D71155}" type="pres">
      <dgm:prSet presAssocID="{1A208DDB-F603-484E-AB6B-F9213CE22035}" presName="box" presStyleLbl="node1" presStyleIdx="2" presStyleCnt="3"/>
      <dgm:spPr/>
      <dgm:t>
        <a:bodyPr/>
        <a:lstStyle/>
        <a:p>
          <a:endParaRPr lang="en-US"/>
        </a:p>
      </dgm:t>
    </dgm:pt>
    <dgm:pt modelId="{D41F0B2A-FAD8-4F4F-B494-321EE4352C32}" type="pres">
      <dgm:prSet presAssocID="{1A208DDB-F603-484E-AB6B-F9213CE22035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C4167FE9-D70D-4879-9EC2-0C6A1192311E}" type="pres">
      <dgm:prSet presAssocID="{1A208DDB-F603-484E-AB6B-F9213CE22035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14CDD1-3ED9-4503-AC7B-CDD2AD0E6999}" type="presOf" srcId="{23C14F21-4C30-47DA-B3F8-77A3091EA101}" destId="{539DA552-E00F-4FD7-BE27-460110342FDE}" srcOrd="0" destOrd="0" presId="urn:microsoft.com/office/officeart/2005/8/layout/vList4#1"/>
    <dgm:cxn modelId="{9F8BED3B-64EE-4940-A0B8-1EC1D25B17A0}" type="presOf" srcId="{0CBAD76A-1FFF-4AFC-A4AC-B029A1310569}" destId="{5EAF596E-F964-4D22-8D07-49C2BACC9ADF}" srcOrd="1" destOrd="2" presId="urn:microsoft.com/office/officeart/2005/8/layout/vList4#1"/>
    <dgm:cxn modelId="{5C39CE84-1017-4D18-A540-0AF8BD0F4D08}" srcId="{1A208DDB-F603-484E-AB6B-F9213CE22035}" destId="{5BD4D551-2916-417F-A4E1-DAC6BEF5461D}" srcOrd="0" destOrd="0" parTransId="{1349CA51-EDAE-4A6B-B042-2E9635DBD12C}" sibTransId="{9FE2A35D-2532-46F3-BD1D-195963D1C291}"/>
    <dgm:cxn modelId="{3A5762D7-9486-457F-AF27-28EDC38481B5}" type="presOf" srcId="{80C2F27A-A273-4331-82E3-90582D1EBE9F}" destId="{7B2AE7A3-44D7-4CAB-A0F5-7868F2D71155}" srcOrd="0" destOrd="2" presId="urn:microsoft.com/office/officeart/2005/8/layout/vList4#1"/>
    <dgm:cxn modelId="{602BD642-C156-447D-A533-1B581927FD2D}" type="presOf" srcId="{2D906A5F-58EC-4961-9093-B6090EC3AEF1}" destId="{557AD0AD-D59C-4F82-B8EA-DAC2CC343ED7}" srcOrd="0" destOrd="2" presId="urn:microsoft.com/office/officeart/2005/8/layout/vList4#1"/>
    <dgm:cxn modelId="{3E54B381-F7BD-4242-8409-5C940AA51DF6}" type="presOf" srcId="{C8927059-D592-4540-BB26-E109038A0C2E}" destId="{36D28EF9-9B3F-4B74-BD13-EE39C2E170D2}" srcOrd="0" destOrd="1" presId="urn:microsoft.com/office/officeart/2005/8/layout/vList4#1"/>
    <dgm:cxn modelId="{59754EDD-7B37-4D56-B122-ABC7C16B9EB2}" srcId="{23C14F21-4C30-47DA-B3F8-77A3091EA101}" destId="{B053B0A9-867F-47A2-8F6E-FCCF54925823}" srcOrd="0" destOrd="0" parTransId="{589250F4-C385-4DC9-BF29-D28EE375CBF4}" sibTransId="{5A5262FB-75AE-4610-8A71-E10079FCFD3C}"/>
    <dgm:cxn modelId="{12D0CF0D-DE76-443E-9A4D-627CE45358BD}" srcId="{1A208DDB-F603-484E-AB6B-F9213CE22035}" destId="{80C2F27A-A273-4331-82E3-90582D1EBE9F}" srcOrd="1" destOrd="0" parTransId="{DD44DF44-A3C0-4F6A-8429-3CE627C16960}" sibTransId="{11894D8D-4B14-407F-AB51-CE7D99322BA5}"/>
    <dgm:cxn modelId="{A3BEC7EA-4F35-46DF-9322-76E0C50154AE}" type="presOf" srcId="{B053B0A9-867F-47A2-8F6E-FCCF54925823}" destId="{27F9B345-66FE-4DF1-90CA-E79A6AB26D26}" srcOrd="1" destOrd="0" presId="urn:microsoft.com/office/officeart/2005/8/layout/vList4#1"/>
    <dgm:cxn modelId="{8EE04875-406D-4FA8-A8CF-40BC8003BBDC}" type="presOf" srcId="{80C2F27A-A273-4331-82E3-90582D1EBE9F}" destId="{C4167FE9-D70D-4879-9EC2-0C6A1192311E}" srcOrd="1" destOrd="2" presId="urn:microsoft.com/office/officeart/2005/8/layout/vList4#1"/>
    <dgm:cxn modelId="{0379DE38-57FA-4D57-B9AF-51D3525DAA7A}" srcId="{23C14F21-4C30-47DA-B3F8-77A3091EA101}" destId="{1A208DDB-F603-484E-AB6B-F9213CE22035}" srcOrd="2" destOrd="0" parTransId="{B418D758-E118-432A-B8C7-55CD9A7E078B}" sibTransId="{A03BF0B4-A311-4DF6-9E4D-0965D776E24A}"/>
    <dgm:cxn modelId="{15FC0F13-0FCC-4191-8F32-31E18C5D96D4}" type="presOf" srcId="{2D906A5F-58EC-4961-9093-B6090EC3AEF1}" destId="{27F9B345-66FE-4DF1-90CA-E79A6AB26D26}" srcOrd="1" destOrd="2" presId="urn:microsoft.com/office/officeart/2005/8/layout/vList4#1"/>
    <dgm:cxn modelId="{5AF48B5F-C725-4B33-8C67-CD8670D0FB67}" srcId="{B053B0A9-867F-47A2-8F6E-FCCF54925823}" destId="{2D906A5F-58EC-4961-9093-B6090EC3AEF1}" srcOrd="1" destOrd="0" parTransId="{B29C4DFD-9BD9-46AF-96B2-8DB142EB1150}" sibTransId="{5B997601-244D-46B7-A6D2-06C978EB9233}"/>
    <dgm:cxn modelId="{E2712262-7A9E-4D46-95DE-81A1368FC434}" type="presOf" srcId="{0CBAD76A-1FFF-4AFC-A4AC-B029A1310569}" destId="{36D28EF9-9B3F-4B74-BD13-EE39C2E170D2}" srcOrd="0" destOrd="2" presId="urn:microsoft.com/office/officeart/2005/8/layout/vList4#1"/>
    <dgm:cxn modelId="{C2A4A00C-4286-46B7-AAE9-08AE8A45127C}" type="presOf" srcId="{2A87ED6B-B132-4881-9C2D-B531643DE2EF}" destId="{27F9B345-66FE-4DF1-90CA-E79A6AB26D26}" srcOrd="1" destOrd="1" presId="urn:microsoft.com/office/officeart/2005/8/layout/vList4#1"/>
    <dgm:cxn modelId="{02870D9C-0783-4FCE-81D3-DA7360CD1438}" type="presOf" srcId="{B053B0A9-867F-47A2-8F6E-FCCF54925823}" destId="{557AD0AD-D59C-4F82-B8EA-DAC2CC343ED7}" srcOrd="0" destOrd="0" presId="urn:microsoft.com/office/officeart/2005/8/layout/vList4#1"/>
    <dgm:cxn modelId="{DA7C27FD-B218-453F-AA84-5A34C3E08B01}" srcId="{B053B0A9-867F-47A2-8F6E-FCCF54925823}" destId="{2A87ED6B-B132-4881-9C2D-B531643DE2EF}" srcOrd="0" destOrd="0" parTransId="{425DC8F7-C79E-457F-B69D-947E5231A71C}" sibTransId="{F5F728EE-BE95-4AD7-A16F-710A63693058}"/>
    <dgm:cxn modelId="{7B228C61-0BB9-4EDC-894B-4892FF4675A4}" srcId="{804866F1-B4AB-4038-81C2-5342656C59E3}" destId="{0CBAD76A-1FFF-4AFC-A4AC-B029A1310569}" srcOrd="1" destOrd="0" parTransId="{2C3D8AA5-ACDD-4CC8-A4BE-21D31DA0BC42}" sibTransId="{DB0216BC-094D-4CEB-8A50-D850D5213F38}"/>
    <dgm:cxn modelId="{4A933CA1-BC32-4E30-A869-6A3F96B84DEA}" type="presOf" srcId="{804866F1-B4AB-4038-81C2-5342656C59E3}" destId="{5EAF596E-F964-4D22-8D07-49C2BACC9ADF}" srcOrd="1" destOrd="0" presId="urn:microsoft.com/office/officeart/2005/8/layout/vList4#1"/>
    <dgm:cxn modelId="{44D58F68-9172-4427-8437-12097E518232}" type="presOf" srcId="{5BD4D551-2916-417F-A4E1-DAC6BEF5461D}" destId="{C4167FE9-D70D-4879-9EC2-0C6A1192311E}" srcOrd="1" destOrd="1" presId="urn:microsoft.com/office/officeart/2005/8/layout/vList4#1"/>
    <dgm:cxn modelId="{07D559C7-DF8C-4318-94C0-C30FC09F9507}" type="presOf" srcId="{C8927059-D592-4540-BB26-E109038A0C2E}" destId="{5EAF596E-F964-4D22-8D07-49C2BACC9ADF}" srcOrd="1" destOrd="1" presId="urn:microsoft.com/office/officeart/2005/8/layout/vList4#1"/>
    <dgm:cxn modelId="{267F268A-744B-4EAB-8DA2-47110D8AE285}" type="presOf" srcId="{5BD4D551-2916-417F-A4E1-DAC6BEF5461D}" destId="{7B2AE7A3-44D7-4CAB-A0F5-7868F2D71155}" srcOrd="0" destOrd="1" presId="urn:microsoft.com/office/officeart/2005/8/layout/vList4#1"/>
    <dgm:cxn modelId="{0F597182-95CC-4333-9BD3-0B2640DAE3E1}" type="presOf" srcId="{2A87ED6B-B132-4881-9C2D-B531643DE2EF}" destId="{557AD0AD-D59C-4F82-B8EA-DAC2CC343ED7}" srcOrd="0" destOrd="1" presId="urn:microsoft.com/office/officeart/2005/8/layout/vList4#1"/>
    <dgm:cxn modelId="{9FD2E6E3-4E65-4908-AC3D-BCE698F4E5B3}" srcId="{804866F1-B4AB-4038-81C2-5342656C59E3}" destId="{C8927059-D592-4540-BB26-E109038A0C2E}" srcOrd="0" destOrd="0" parTransId="{911D1933-FDBB-4A37-A2EE-C712A4DB8200}" sibTransId="{CC0B23A8-FF78-41CD-8994-31201D54877B}"/>
    <dgm:cxn modelId="{02F10CDD-E42A-4DB2-BC3D-4A313866A2A6}" type="presOf" srcId="{804866F1-B4AB-4038-81C2-5342656C59E3}" destId="{36D28EF9-9B3F-4B74-BD13-EE39C2E170D2}" srcOrd="0" destOrd="0" presId="urn:microsoft.com/office/officeart/2005/8/layout/vList4#1"/>
    <dgm:cxn modelId="{26396C13-0EF9-47F0-917B-6CE03968F064}" type="presOf" srcId="{1A208DDB-F603-484E-AB6B-F9213CE22035}" destId="{C4167FE9-D70D-4879-9EC2-0C6A1192311E}" srcOrd="1" destOrd="0" presId="urn:microsoft.com/office/officeart/2005/8/layout/vList4#1"/>
    <dgm:cxn modelId="{A244F8A4-13B2-45FE-B9EE-7EB168B41D9D}" type="presOf" srcId="{1A208DDB-F603-484E-AB6B-F9213CE22035}" destId="{7B2AE7A3-44D7-4CAB-A0F5-7868F2D71155}" srcOrd="0" destOrd="0" presId="urn:microsoft.com/office/officeart/2005/8/layout/vList4#1"/>
    <dgm:cxn modelId="{6575C2F1-B745-4275-81FC-7AA67551B94D}" srcId="{23C14F21-4C30-47DA-B3F8-77A3091EA101}" destId="{804866F1-B4AB-4038-81C2-5342656C59E3}" srcOrd="1" destOrd="0" parTransId="{0231C799-3C59-44C2-BA5D-F650F889DA6C}" sibTransId="{954D3251-BA2C-499B-812A-0B7273F12C63}"/>
    <dgm:cxn modelId="{A1AADAC0-4D45-4B07-8D1B-B6FCEE5F60CD}" type="presParOf" srcId="{539DA552-E00F-4FD7-BE27-460110342FDE}" destId="{08CC2FAC-3E92-41A6-97E7-39A3D401FBC6}" srcOrd="0" destOrd="0" presId="urn:microsoft.com/office/officeart/2005/8/layout/vList4#1"/>
    <dgm:cxn modelId="{69E66CCA-760E-425B-9BEA-CD1A04FB9991}" type="presParOf" srcId="{08CC2FAC-3E92-41A6-97E7-39A3D401FBC6}" destId="{557AD0AD-D59C-4F82-B8EA-DAC2CC343ED7}" srcOrd="0" destOrd="0" presId="urn:microsoft.com/office/officeart/2005/8/layout/vList4#1"/>
    <dgm:cxn modelId="{A410936A-88FE-4CCB-B023-4DD3E59CA775}" type="presParOf" srcId="{08CC2FAC-3E92-41A6-97E7-39A3D401FBC6}" destId="{10AF46AC-3A02-44BB-B45C-DC6BEA073FAD}" srcOrd="1" destOrd="0" presId="urn:microsoft.com/office/officeart/2005/8/layout/vList4#1"/>
    <dgm:cxn modelId="{342B5B70-DF60-4C02-A671-423239F2D38B}" type="presParOf" srcId="{08CC2FAC-3E92-41A6-97E7-39A3D401FBC6}" destId="{27F9B345-66FE-4DF1-90CA-E79A6AB26D26}" srcOrd="2" destOrd="0" presId="urn:microsoft.com/office/officeart/2005/8/layout/vList4#1"/>
    <dgm:cxn modelId="{F6B782C8-29EC-4A34-8E33-5823115EACF2}" type="presParOf" srcId="{539DA552-E00F-4FD7-BE27-460110342FDE}" destId="{580AF529-A75C-4E23-9C3B-440E3DD3A51A}" srcOrd="1" destOrd="0" presId="urn:microsoft.com/office/officeart/2005/8/layout/vList4#1"/>
    <dgm:cxn modelId="{E81276A1-FD9F-4A21-A15A-5A82ADB39078}" type="presParOf" srcId="{539DA552-E00F-4FD7-BE27-460110342FDE}" destId="{7523C50C-9502-4F46-A1B7-C9249B24A69E}" srcOrd="2" destOrd="0" presId="urn:microsoft.com/office/officeart/2005/8/layout/vList4#1"/>
    <dgm:cxn modelId="{C53F9F22-ABC7-4AC2-8FF4-8B8338F9F988}" type="presParOf" srcId="{7523C50C-9502-4F46-A1B7-C9249B24A69E}" destId="{36D28EF9-9B3F-4B74-BD13-EE39C2E170D2}" srcOrd="0" destOrd="0" presId="urn:microsoft.com/office/officeart/2005/8/layout/vList4#1"/>
    <dgm:cxn modelId="{4B1CF0AA-953D-4694-B253-50289DD551F2}" type="presParOf" srcId="{7523C50C-9502-4F46-A1B7-C9249B24A69E}" destId="{435FCD53-49FA-4E58-88A7-5AC3A4956A86}" srcOrd="1" destOrd="0" presId="urn:microsoft.com/office/officeart/2005/8/layout/vList4#1"/>
    <dgm:cxn modelId="{BA54D0AD-896D-4726-9E46-395B5FB89C40}" type="presParOf" srcId="{7523C50C-9502-4F46-A1B7-C9249B24A69E}" destId="{5EAF596E-F964-4D22-8D07-49C2BACC9ADF}" srcOrd="2" destOrd="0" presId="urn:microsoft.com/office/officeart/2005/8/layout/vList4#1"/>
    <dgm:cxn modelId="{4C8B184F-2695-4C6A-B117-9F8B2855F46A}" type="presParOf" srcId="{539DA552-E00F-4FD7-BE27-460110342FDE}" destId="{11C7459E-5D51-4494-80B9-38E6CBBC3D97}" srcOrd="3" destOrd="0" presId="urn:microsoft.com/office/officeart/2005/8/layout/vList4#1"/>
    <dgm:cxn modelId="{60F2CCCB-13A0-41F5-896D-FF25738F7BDD}" type="presParOf" srcId="{539DA552-E00F-4FD7-BE27-460110342FDE}" destId="{D6C7CBF0-1899-4483-92E6-4DAAE91A1076}" srcOrd="4" destOrd="0" presId="urn:microsoft.com/office/officeart/2005/8/layout/vList4#1"/>
    <dgm:cxn modelId="{E3395436-71BA-4CCA-8B41-42D39C2F4EB9}" type="presParOf" srcId="{D6C7CBF0-1899-4483-92E6-4DAAE91A1076}" destId="{7B2AE7A3-44D7-4CAB-A0F5-7868F2D71155}" srcOrd="0" destOrd="0" presId="urn:microsoft.com/office/officeart/2005/8/layout/vList4#1"/>
    <dgm:cxn modelId="{FF6C10C4-54C7-423C-9AEC-91270DAF613F}" type="presParOf" srcId="{D6C7CBF0-1899-4483-92E6-4DAAE91A1076}" destId="{D41F0B2A-FAD8-4F4F-B494-321EE4352C32}" srcOrd="1" destOrd="0" presId="urn:microsoft.com/office/officeart/2005/8/layout/vList4#1"/>
    <dgm:cxn modelId="{4A7CD09F-5A12-40DA-9B7A-DB175C1B94BF}" type="presParOf" srcId="{D6C7CBF0-1899-4483-92E6-4DAAE91A1076}" destId="{C4167FE9-D70D-4879-9EC2-0C6A1192311E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772876-08E0-4566-B84B-9D7C8E20A085}" type="doc">
      <dgm:prSet loTypeId="urn:microsoft.com/office/officeart/2005/8/layout/radial6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C8A4D8-287C-45EA-BAFE-D690AE186E88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Increased Diversions</a:t>
          </a:r>
          <a:endParaRPr lang="en-US" b="1" dirty="0">
            <a:solidFill>
              <a:srgbClr val="FFFF00"/>
            </a:solidFill>
          </a:endParaRPr>
        </a:p>
      </dgm:t>
    </dgm:pt>
    <dgm:pt modelId="{5F8830F9-F1BE-4484-ACF7-53F5B0A77623}" type="parTrans" cxnId="{0CD0493C-5406-40B6-A77B-93F58CA223F0}">
      <dgm:prSet/>
      <dgm:spPr/>
      <dgm:t>
        <a:bodyPr/>
        <a:lstStyle/>
        <a:p>
          <a:endParaRPr lang="en-US"/>
        </a:p>
      </dgm:t>
    </dgm:pt>
    <dgm:pt modelId="{06D2CFAD-ABD8-4066-809B-DBD9829992EA}" type="sibTrans" cxnId="{0CD0493C-5406-40B6-A77B-93F58CA223F0}">
      <dgm:prSet/>
      <dgm:spPr/>
      <dgm:t>
        <a:bodyPr/>
        <a:lstStyle/>
        <a:p>
          <a:endParaRPr lang="en-US"/>
        </a:p>
      </dgm:t>
    </dgm:pt>
    <dgm:pt modelId="{559F533C-4AE5-4814-B1A2-B50E8196C95F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Responder teams serving clients on-site</a:t>
          </a:r>
          <a:endParaRPr lang="en-US" b="1" dirty="0">
            <a:solidFill>
              <a:srgbClr val="FFFF00"/>
            </a:solidFill>
          </a:endParaRPr>
        </a:p>
      </dgm:t>
    </dgm:pt>
    <dgm:pt modelId="{69E55F32-9916-4A57-B971-D84677BF9759}" type="parTrans" cxnId="{A77B4384-834F-4ED4-9C76-308CC7CA93B0}">
      <dgm:prSet/>
      <dgm:spPr/>
      <dgm:t>
        <a:bodyPr/>
        <a:lstStyle/>
        <a:p>
          <a:endParaRPr lang="en-US"/>
        </a:p>
      </dgm:t>
    </dgm:pt>
    <dgm:pt modelId="{6A7B3504-3A4D-4377-BF82-E84D8127DD12}" type="sibTrans" cxnId="{A77B4384-834F-4ED4-9C76-308CC7CA93B0}">
      <dgm:prSet/>
      <dgm:spPr/>
      <dgm:t>
        <a:bodyPr/>
        <a:lstStyle/>
        <a:p>
          <a:endParaRPr lang="en-US"/>
        </a:p>
      </dgm:t>
    </dgm:pt>
    <dgm:pt modelId="{AFDC1C1F-A5A8-4736-BE64-23C75CB0C091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Lower costs for counties and families</a:t>
          </a:r>
          <a:endParaRPr lang="en-US" b="1" dirty="0">
            <a:solidFill>
              <a:srgbClr val="FFFF00"/>
            </a:solidFill>
          </a:endParaRPr>
        </a:p>
      </dgm:t>
    </dgm:pt>
    <dgm:pt modelId="{C770D81B-4BB3-4B9E-B80B-537AC933261F}" type="parTrans" cxnId="{5AA55494-1C38-48DD-88DA-839F0407E41B}">
      <dgm:prSet/>
      <dgm:spPr/>
      <dgm:t>
        <a:bodyPr/>
        <a:lstStyle/>
        <a:p>
          <a:endParaRPr lang="en-US"/>
        </a:p>
      </dgm:t>
    </dgm:pt>
    <dgm:pt modelId="{32E3B1E5-27A5-47A4-87E2-C52BFB5DF718}" type="sibTrans" cxnId="{5AA55494-1C38-48DD-88DA-839F0407E41B}">
      <dgm:prSet/>
      <dgm:spPr/>
      <dgm:t>
        <a:bodyPr/>
        <a:lstStyle/>
        <a:p>
          <a:endParaRPr lang="en-US"/>
        </a:p>
      </dgm:t>
    </dgm:pt>
    <dgm:pt modelId="{DAFA308C-D210-437D-A279-B11905A611FA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Increased crisis plan development</a:t>
          </a:r>
          <a:endParaRPr lang="en-US" b="1" dirty="0">
            <a:solidFill>
              <a:srgbClr val="FFFF00"/>
            </a:solidFill>
          </a:endParaRPr>
        </a:p>
      </dgm:t>
    </dgm:pt>
    <dgm:pt modelId="{5A92DCB5-26DC-4C6E-9053-425CA1D896CB}" type="parTrans" cxnId="{19CD3317-5F2E-4466-85E1-13368AB5F559}">
      <dgm:prSet/>
      <dgm:spPr/>
      <dgm:t>
        <a:bodyPr/>
        <a:lstStyle/>
        <a:p>
          <a:endParaRPr lang="en-US"/>
        </a:p>
      </dgm:t>
    </dgm:pt>
    <dgm:pt modelId="{3AD44F54-87E9-448E-AA32-EC1980946FEE}" type="sibTrans" cxnId="{19CD3317-5F2E-4466-85E1-13368AB5F559}">
      <dgm:prSet/>
      <dgm:spPr/>
      <dgm:t>
        <a:bodyPr/>
        <a:lstStyle/>
        <a:p>
          <a:endParaRPr lang="en-US"/>
        </a:p>
      </dgm:t>
    </dgm:pt>
    <dgm:pt modelId="{C4C6A0F2-EC4B-4125-86FC-27CC458B5115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Follow up is more in depth and collaborative</a:t>
          </a:r>
          <a:endParaRPr lang="en-US" b="1" dirty="0">
            <a:solidFill>
              <a:srgbClr val="FFFF00"/>
            </a:solidFill>
          </a:endParaRPr>
        </a:p>
      </dgm:t>
    </dgm:pt>
    <dgm:pt modelId="{A7C53679-2459-44A2-8B2C-C2D2AE9491C0}" type="parTrans" cxnId="{F3817B37-4D4F-4863-AF21-FB7EC83685F7}">
      <dgm:prSet/>
      <dgm:spPr/>
      <dgm:t>
        <a:bodyPr/>
        <a:lstStyle/>
        <a:p>
          <a:endParaRPr lang="en-US"/>
        </a:p>
      </dgm:t>
    </dgm:pt>
    <dgm:pt modelId="{C5B95E73-24FB-4E48-AAE0-E89C0F43A42D}" type="sibTrans" cxnId="{F3817B37-4D4F-4863-AF21-FB7EC83685F7}">
      <dgm:prSet/>
      <dgm:spPr/>
      <dgm:t>
        <a:bodyPr/>
        <a:lstStyle/>
        <a:p>
          <a:endParaRPr lang="en-US"/>
        </a:p>
      </dgm:t>
    </dgm:pt>
    <dgm:pt modelId="{A52701CF-33E0-4955-B73D-B779FECEAB4E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Clarification of roles and processes internally</a:t>
          </a:r>
          <a:endParaRPr lang="en-US" b="1" dirty="0">
            <a:solidFill>
              <a:srgbClr val="FFFF00"/>
            </a:solidFill>
          </a:endParaRPr>
        </a:p>
      </dgm:t>
    </dgm:pt>
    <dgm:pt modelId="{D7FB79CC-C5B0-4EA9-86A0-96DAFB75793F}" type="parTrans" cxnId="{4B8ED6F7-E7B7-4A21-AD6F-C2A7FDE52CFB}">
      <dgm:prSet/>
      <dgm:spPr/>
      <dgm:t>
        <a:bodyPr/>
        <a:lstStyle/>
        <a:p>
          <a:endParaRPr lang="en-US"/>
        </a:p>
      </dgm:t>
    </dgm:pt>
    <dgm:pt modelId="{7C55068A-CD5A-4511-BF6A-292EDFA77C6A}" type="sibTrans" cxnId="{4B8ED6F7-E7B7-4A21-AD6F-C2A7FDE52CFB}">
      <dgm:prSet/>
      <dgm:spPr/>
      <dgm:t>
        <a:bodyPr/>
        <a:lstStyle/>
        <a:p>
          <a:endParaRPr lang="en-US"/>
        </a:p>
      </dgm:t>
    </dgm:pt>
    <dgm:pt modelId="{DF402911-B2C6-4565-931A-EBB474BC7CA9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Increased response to JDC and WRAC calls</a:t>
          </a:r>
          <a:endParaRPr lang="en-US" b="1" dirty="0">
            <a:solidFill>
              <a:srgbClr val="FFFF00"/>
            </a:solidFill>
          </a:endParaRPr>
        </a:p>
      </dgm:t>
    </dgm:pt>
    <dgm:pt modelId="{6C4C081E-5F2D-4745-8895-92ADA7D62C9C}" type="parTrans" cxnId="{5123E7C2-8DA5-4E92-81A8-C4EDECBF2E88}">
      <dgm:prSet/>
      <dgm:spPr/>
      <dgm:t>
        <a:bodyPr/>
        <a:lstStyle/>
        <a:p>
          <a:endParaRPr lang="en-US"/>
        </a:p>
      </dgm:t>
    </dgm:pt>
    <dgm:pt modelId="{FC6FF846-845B-407A-83EC-78DADD506BCE}" type="sibTrans" cxnId="{5123E7C2-8DA5-4E92-81A8-C4EDECBF2E88}">
      <dgm:prSet/>
      <dgm:spPr/>
      <dgm:t>
        <a:bodyPr/>
        <a:lstStyle/>
        <a:p>
          <a:endParaRPr lang="en-US"/>
        </a:p>
      </dgm:t>
    </dgm:pt>
    <dgm:pt modelId="{4F46F043-7996-4BAF-87CD-8483443A6D54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Survey Monkey to gather feedback from families</a:t>
          </a:r>
          <a:endParaRPr lang="en-US" b="1" dirty="0">
            <a:solidFill>
              <a:srgbClr val="FFFF00"/>
            </a:solidFill>
          </a:endParaRPr>
        </a:p>
      </dgm:t>
    </dgm:pt>
    <dgm:pt modelId="{F0EBAD5B-FFB3-407D-AE9A-3433368FA743}" type="parTrans" cxnId="{5021765D-685A-4098-A466-2A13EAAFA21E}">
      <dgm:prSet/>
      <dgm:spPr/>
      <dgm:t>
        <a:bodyPr/>
        <a:lstStyle/>
        <a:p>
          <a:endParaRPr lang="en-US"/>
        </a:p>
      </dgm:t>
    </dgm:pt>
    <dgm:pt modelId="{35B41F0B-6C80-4C0C-963F-EE6DFC1BB89F}" type="sibTrans" cxnId="{5021765D-685A-4098-A466-2A13EAAFA21E}">
      <dgm:prSet/>
      <dgm:spPr/>
      <dgm:t>
        <a:bodyPr/>
        <a:lstStyle/>
        <a:p>
          <a:endParaRPr lang="en-US"/>
        </a:p>
      </dgm:t>
    </dgm:pt>
    <dgm:pt modelId="{34B51F56-867A-4D14-BAAF-D107E555060D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Development of training on crisis planning  for other units</a:t>
          </a:r>
          <a:endParaRPr lang="en-US" b="1" dirty="0">
            <a:solidFill>
              <a:srgbClr val="FFFF00"/>
            </a:solidFill>
          </a:endParaRPr>
        </a:p>
      </dgm:t>
    </dgm:pt>
    <dgm:pt modelId="{B71A730C-4714-421C-A07E-419B56DD1B9B}" type="parTrans" cxnId="{FDDDD79E-93E1-4AA1-99CD-E9E669879636}">
      <dgm:prSet/>
      <dgm:spPr/>
      <dgm:t>
        <a:bodyPr/>
        <a:lstStyle/>
        <a:p>
          <a:endParaRPr lang="en-US"/>
        </a:p>
      </dgm:t>
    </dgm:pt>
    <dgm:pt modelId="{24516472-F7C2-4A87-ACAC-7FC148080FCE}" type="sibTrans" cxnId="{FDDDD79E-93E1-4AA1-99CD-E9E669879636}">
      <dgm:prSet/>
      <dgm:spPr/>
      <dgm:t>
        <a:bodyPr/>
        <a:lstStyle/>
        <a:p>
          <a:endParaRPr lang="en-US"/>
        </a:p>
      </dgm:t>
    </dgm:pt>
    <dgm:pt modelId="{EDCBA09C-C0EB-4B13-AB74-4E42047AE572}" type="pres">
      <dgm:prSet presAssocID="{49772876-08E0-4566-B84B-9D7C8E20A08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A6A638-79D9-422F-82F4-657C7D99D1EF}" type="pres">
      <dgm:prSet presAssocID="{CDC8A4D8-287C-45EA-BAFE-D690AE186E88}" presName="centerShape" presStyleLbl="node0" presStyleIdx="0" presStyleCnt="1"/>
      <dgm:spPr/>
      <dgm:t>
        <a:bodyPr/>
        <a:lstStyle/>
        <a:p>
          <a:endParaRPr lang="en-US"/>
        </a:p>
      </dgm:t>
    </dgm:pt>
    <dgm:pt modelId="{79F1F1FB-D0AD-45D7-83E6-BC456886ED67}" type="pres">
      <dgm:prSet presAssocID="{559F533C-4AE5-4814-B1A2-B50E8196C95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3E2C15-B036-4D89-A46B-8C55C85BDD0D}" type="pres">
      <dgm:prSet presAssocID="{559F533C-4AE5-4814-B1A2-B50E8196C95F}" presName="dummy" presStyleCnt="0"/>
      <dgm:spPr/>
    </dgm:pt>
    <dgm:pt modelId="{505FAFF1-3FA3-446A-91F7-D7DFE346A949}" type="pres">
      <dgm:prSet presAssocID="{6A7B3504-3A4D-4377-BF82-E84D8127DD12}" presName="sibTrans" presStyleLbl="sibTrans2D1" presStyleIdx="0" presStyleCnt="8"/>
      <dgm:spPr/>
      <dgm:t>
        <a:bodyPr/>
        <a:lstStyle/>
        <a:p>
          <a:endParaRPr lang="en-US"/>
        </a:p>
      </dgm:t>
    </dgm:pt>
    <dgm:pt modelId="{E8054E72-D053-47E3-B0EF-ECAD09E2FA61}" type="pres">
      <dgm:prSet presAssocID="{AFDC1C1F-A5A8-4736-BE64-23C75CB0C091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629C73-DC52-4463-8983-FF2FB7547B72}" type="pres">
      <dgm:prSet presAssocID="{AFDC1C1F-A5A8-4736-BE64-23C75CB0C091}" presName="dummy" presStyleCnt="0"/>
      <dgm:spPr/>
    </dgm:pt>
    <dgm:pt modelId="{94402614-A5DB-4BF0-A9AB-C81316ACE75F}" type="pres">
      <dgm:prSet presAssocID="{32E3B1E5-27A5-47A4-87E2-C52BFB5DF718}" presName="sibTrans" presStyleLbl="sibTrans2D1" presStyleIdx="1" presStyleCnt="8"/>
      <dgm:spPr/>
      <dgm:t>
        <a:bodyPr/>
        <a:lstStyle/>
        <a:p>
          <a:endParaRPr lang="en-US"/>
        </a:p>
      </dgm:t>
    </dgm:pt>
    <dgm:pt modelId="{6577895A-C1F1-4DF7-996E-8DE0455F6645}" type="pres">
      <dgm:prSet presAssocID="{DAFA308C-D210-437D-A279-B11905A611FA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90B72F-E2B0-485F-AFDB-338D63DA7D5F}" type="pres">
      <dgm:prSet presAssocID="{DAFA308C-D210-437D-A279-B11905A611FA}" presName="dummy" presStyleCnt="0"/>
      <dgm:spPr/>
    </dgm:pt>
    <dgm:pt modelId="{0C224CA8-D080-4824-A972-ECDAA7CD9112}" type="pres">
      <dgm:prSet presAssocID="{3AD44F54-87E9-448E-AA32-EC1980946FEE}" presName="sibTrans" presStyleLbl="sibTrans2D1" presStyleIdx="2" presStyleCnt="8"/>
      <dgm:spPr/>
      <dgm:t>
        <a:bodyPr/>
        <a:lstStyle/>
        <a:p>
          <a:endParaRPr lang="en-US"/>
        </a:p>
      </dgm:t>
    </dgm:pt>
    <dgm:pt modelId="{FCAE515D-F19B-4464-B945-0492830748C3}" type="pres">
      <dgm:prSet presAssocID="{C4C6A0F2-EC4B-4125-86FC-27CC458B5115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60421D-DAF3-4070-9B48-8DB4B2E8D5E8}" type="pres">
      <dgm:prSet presAssocID="{C4C6A0F2-EC4B-4125-86FC-27CC458B5115}" presName="dummy" presStyleCnt="0"/>
      <dgm:spPr/>
    </dgm:pt>
    <dgm:pt modelId="{54181CDE-280F-424A-8128-0CFF6082A3DF}" type="pres">
      <dgm:prSet presAssocID="{C5B95E73-24FB-4E48-AAE0-E89C0F43A42D}" presName="sibTrans" presStyleLbl="sibTrans2D1" presStyleIdx="3" presStyleCnt="8"/>
      <dgm:spPr/>
      <dgm:t>
        <a:bodyPr/>
        <a:lstStyle/>
        <a:p>
          <a:endParaRPr lang="en-US"/>
        </a:p>
      </dgm:t>
    </dgm:pt>
    <dgm:pt modelId="{EA11629B-080F-44C0-BFCC-91668E4F9B9A}" type="pres">
      <dgm:prSet presAssocID="{A52701CF-33E0-4955-B73D-B779FECEAB4E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7C8C2-CEF1-48FD-A2DB-8E0496F710D1}" type="pres">
      <dgm:prSet presAssocID="{A52701CF-33E0-4955-B73D-B779FECEAB4E}" presName="dummy" presStyleCnt="0"/>
      <dgm:spPr/>
    </dgm:pt>
    <dgm:pt modelId="{801E80F0-CB67-479E-B2C3-BDBA0FBF742E}" type="pres">
      <dgm:prSet presAssocID="{7C55068A-CD5A-4511-BF6A-292EDFA77C6A}" presName="sibTrans" presStyleLbl="sibTrans2D1" presStyleIdx="4" presStyleCnt="8"/>
      <dgm:spPr/>
      <dgm:t>
        <a:bodyPr/>
        <a:lstStyle/>
        <a:p>
          <a:endParaRPr lang="en-US"/>
        </a:p>
      </dgm:t>
    </dgm:pt>
    <dgm:pt modelId="{49A44CEF-BC0D-416A-9DDB-88B4D7D9D5B5}" type="pres">
      <dgm:prSet presAssocID="{DF402911-B2C6-4565-931A-EBB474BC7CA9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3ED846-6ADD-419F-9C6B-EC3B5759AB7C}" type="pres">
      <dgm:prSet presAssocID="{DF402911-B2C6-4565-931A-EBB474BC7CA9}" presName="dummy" presStyleCnt="0"/>
      <dgm:spPr/>
    </dgm:pt>
    <dgm:pt modelId="{3FBE058B-DE91-46AD-84A2-DB3CB6B21091}" type="pres">
      <dgm:prSet presAssocID="{FC6FF846-845B-407A-83EC-78DADD506BCE}" presName="sibTrans" presStyleLbl="sibTrans2D1" presStyleIdx="5" presStyleCnt="8"/>
      <dgm:spPr/>
      <dgm:t>
        <a:bodyPr/>
        <a:lstStyle/>
        <a:p>
          <a:endParaRPr lang="en-US"/>
        </a:p>
      </dgm:t>
    </dgm:pt>
    <dgm:pt modelId="{A01F642B-AB1B-442C-84CA-88370D5D8EC7}" type="pres">
      <dgm:prSet presAssocID="{4F46F043-7996-4BAF-87CD-8483443A6D54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EF9F3A-4CA2-465C-819F-BB2375DB5381}" type="pres">
      <dgm:prSet presAssocID="{4F46F043-7996-4BAF-87CD-8483443A6D54}" presName="dummy" presStyleCnt="0"/>
      <dgm:spPr/>
    </dgm:pt>
    <dgm:pt modelId="{47525B0B-0397-47C8-A9DB-3C859DEC88C1}" type="pres">
      <dgm:prSet presAssocID="{35B41F0B-6C80-4C0C-963F-EE6DFC1BB89F}" presName="sibTrans" presStyleLbl="sibTrans2D1" presStyleIdx="6" presStyleCnt="8"/>
      <dgm:spPr/>
      <dgm:t>
        <a:bodyPr/>
        <a:lstStyle/>
        <a:p>
          <a:endParaRPr lang="en-US"/>
        </a:p>
      </dgm:t>
    </dgm:pt>
    <dgm:pt modelId="{7E65B76F-E026-4344-B20B-47C595A8879A}" type="pres">
      <dgm:prSet presAssocID="{34B51F56-867A-4D14-BAAF-D107E555060D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C390F9-B840-496D-B80B-9E915C8BE012}" type="pres">
      <dgm:prSet presAssocID="{34B51F56-867A-4D14-BAAF-D107E555060D}" presName="dummy" presStyleCnt="0"/>
      <dgm:spPr/>
    </dgm:pt>
    <dgm:pt modelId="{A1A6694A-8022-4BA7-8CD7-3CB1D41F2CB2}" type="pres">
      <dgm:prSet presAssocID="{24516472-F7C2-4A87-ACAC-7FC148080FCE}" presName="sibTrans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5AA55494-1C38-48DD-88DA-839F0407E41B}" srcId="{CDC8A4D8-287C-45EA-BAFE-D690AE186E88}" destId="{AFDC1C1F-A5A8-4736-BE64-23C75CB0C091}" srcOrd="1" destOrd="0" parTransId="{C770D81B-4BB3-4B9E-B80B-537AC933261F}" sibTransId="{32E3B1E5-27A5-47A4-87E2-C52BFB5DF718}"/>
    <dgm:cxn modelId="{0CD0493C-5406-40B6-A77B-93F58CA223F0}" srcId="{49772876-08E0-4566-B84B-9D7C8E20A085}" destId="{CDC8A4D8-287C-45EA-BAFE-D690AE186E88}" srcOrd="0" destOrd="0" parTransId="{5F8830F9-F1BE-4484-ACF7-53F5B0A77623}" sibTransId="{06D2CFAD-ABD8-4066-809B-DBD9829992EA}"/>
    <dgm:cxn modelId="{8E28C959-0022-40F7-8197-36A0D9A03DC6}" type="presOf" srcId="{FC6FF846-845B-407A-83EC-78DADD506BCE}" destId="{3FBE058B-DE91-46AD-84A2-DB3CB6B21091}" srcOrd="0" destOrd="0" presId="urn:microsoft.com/office/officeart/2005/8/layout/radial6"/>
    <dgm:cxn modelId="{3BB2F6AC-857C-46DF-9759-004DABED2FC3}" type="presOf" srcId="{24516472-F7C2-4A87-ACAC-7FC148080FCE}" destId="{A1A6694A-8022-4BA7-8CD7-3CB1D41F2CB2}" srcOrd="0" destOrd="0" presId="urn:microsoft.com/office/officeart/2005/8/layout/radial6"/>
    <dgm:cxn modelId="{A42C948A-CF18-4E40-98FD-9E9A0695E23C}" type="presOf" srcId="{35B41F0B-6C80-4C0C-963F-EE6DFC1BB89F}" destId="{47525B0B-0397-47C8-A9DB-3C859DEC88C1}" srcOrd="0" destOrd="0" presId="urn:microsoft.com/office/officeart/2005/8/layout/radial6"/>
    <dgm:cxn modelId="{C1A094A9-0DB6-4BF4-99CE-D8088DF17771}" type="presOf" srcId="{6A7B3504-3A4D-4377-BF82-E84D8127DD12}" destId="{505FAFF1-3FA3-446A-91F7-D7DFE346A949}" srcOrd="0" destOrd="0" presId="urn:microsoft.com/office/officeart/2005/8/layout/radial6"/>
    <dgm:cxn modelId="{DD9C7BA8-B281-4B1B-98C7-463AC3A9A81E}" type="presOf" srcId="{559F533C-4AE5-4814-B1A2-B50E8196C95F}" destId="{79F1F1FB-D0AD-45D7-83E6-BC456886ED67}" srcOrd="0" destOrd="0" presId="urn:microsoft.com/office/officeart/2005/8/layout/radial6"/>
    <dgm:cxn modelId="{DB58DAE3-4950-4B2D-8B1B-1372B334BEB6}" type="presOf" srcId="{4F46F043-7996-4BAF-87CD-8483443A6D54}" destId="{A01F642B-AB1B-442C-84CA-88370D5D8EC7}" srcOrd="0" destOrd="0" presId="urn:microsoft.com/office/officeart/2005/8/layout/radial6"/>
    <dgm:cxn modelId="{6DFFBB8F-8AD8-46F5-8099-F419DE5E5C0F}" type="presOf" srcId="{DF402911-B2C6-4565-931A-EBB474BC7CA9}" destId="{49A44CEF-BC0D-416A-9DDB-88B4D7D9D5B5}" srcOrd="0" destOrd="0" presId="urn:microsoft.com/office/officeart/2005/8/layout/radial6"/>
    <dgm:cxn modelId="{19CD3317-5F2E-4466-85E1-13368AB5F559}" srcId="{CDC8A4D8-287C-45EA-BAFE-D690AE186E88}" destId="{DAFA308C-D210-437D-A279-B11905A611FA}" srcOrd="2" destOrd="0" parTransId="{5A92DCB5-26DC-4C6E-9053-425CA1D896CB}" sibTransId="{3AD44F54-87E9-448E-AA32-EC1980946FEE}"/>
    <dgm:cxn modelId="{F3817B37-4D4F-4863-AF21-FB7EC83685F7}" srcId="{CDC8A4D8-287C-45EA-BAFE-D690AE186E88}" destId="{C4C6A0F2-EC4B-4125-86FC-27CC458B5115}" srcOrd="3" destOrd="0" parTransId="{A7C53679-2459-44A2-8B2C-C2D2AE9491C0}" sibTransId="{C5B95E73-24FB-4E48-AAE0-E89C0F43A42D}"/>
    <dgm:cxn modelId="{EC4C99FD-56D9-418E-91FA-5CB0C55EA291}" type="presOf" srcId="{7C55068A-CD5A-4511-BF6A-292EDFA77C6A}" destId="{801E80F0-CB67-479E-B2C3-BDBA0FBF742E}" srcOrd="0" destOrd="0" presId="urn:microsoft.com/office/officeart/2005/8/layout/radial6"/>
    <dgm:cxn modelId="{3E3A0A04-98C1-4EEE-BA93-4BA4C28F9757}" type="presOf" srcId="{CDC8A4D8-287C-45EA-BAFE-D690AE186E88}" destId="{6AA6A638-79D9-422F-82F4-657C7D99D1EF}" srcOrd="0" destOrd="0" presId="urn:microsoft.com/office/officeart/2005/8/layout/radial6"/>
    <dgm:cxn modelId="{1A896629-5382-4492-8499-D7EA1EE1E8CC}" type="presOf" srcId="{34B51F56-867A-4D14-BAAF-D107E555060D}" destId="{7E65B76F-E026-4344-B20B-47C595A8879A}" srcOrd="0" destOrd="0" presId="urn:microsoft.com/office/officeart/2005/8/layout/radial6"/>
    <dgm:cxn modelId="{36A3E4BF-5C67-4BE2-9FF5-C8E39B01D524}" type="presOf" srcId="{DAFA308C-D210-437D-A279-B11905A611FA}" destId="{6577895A-C1F1-4DF7-996E-8DE0455F6645}" srcOrd="0" destOrd="0" presId="urn:microsoft.com/office/officeart/2005/8/layout/radial6"/>
    <dgm:cxn modelId="{EDF1371F-3E60-4702-860F-5F48E1B1E501}" type="presOf" srcId="{3AD44F54-87E9-448E-AA32-EC1980946FEE}" destId="{0C224CA8-D080-4824-A972-ECDAA7CD9112}" srcOrd="0" destOrd="0" presId="urn:microsoft.com/office/officeart/2005/8/layout/radial6"/>
    <dgm:cxn modelId="{5021765D-685A-4098-A466-2A13EAAFA21E}" srcId="{CDC8A4D8-287C-45EA-BAFE-D690AE186E88}" destId="{4F46F043-7996-4BAF-87CD-8483443A6D54}" srcOrd="6" destOrd="0" parTransId="{F0EBAD5B-FFB3-407D-AE9A-3433368FA743}" sibTransId="{35B41F0B-6C80-4C0C-963F-EE6DFC1BB89F}"/>
    <dgm:cxn modelId="{4264CA48-5B6B-441D-856C-E659477ADB76}" type="presOf" srcId="{32E3B1E5-27A5-47A4-87E2-C52BFB5DF718}" destId="{94402614-A5DB-4BF0-A9AB-C81316ACE75F}" srcOrd="0" destOrd="0" presId="urn:microsoft.com/office/officeart/2005/8/layout/radial6"/>
    <dgm:cxn modelId="{612CA7C6-7C30-49F7-BF4A-41097C3473B2}" type="presOf" srcId="{C4C6A0F2-EC4B-4125-86FC-27CC458B5115}" destId="{FCAE515D-F19B-4464-B945-0492830748C3}" srcOrd="0" destOrd="0" presId="urn:microsoft.com/office/officeart/2005/8/layout/radial6"/>
    <dgm:cxn modelId="{5ECA3B5E-1DF1-4B35-BF49-5B6720F03297}" type="presOf" srcId="{AFDC1C1F-A5A8-4736-BE64-23C75CB0C091}" destId="{E8054E72-D053-47E3-B0EF-ECAD09E2FA61}" srcOrd="0" destOrd="0" presId="urn:microsoft.com/office/officeart/2005/8/layout/radial6"/>
    <dgm:cxn modelId="{F2B6E093-22AD-4D59-98F0-D78627DC6E77}" type="presOf" srcId="{A52701CF-33E0-4955-B73D-B779FECEAB4E}" destId="{EA11629B-080F-44C0-BFCC-91668E4F9B9A}" srcOrd="0" destOrd="0" presId="urn:microsoft.com/office/officeart/2005/8/layout/radial6"/>
    <dgm:cxn modelId="{587616FA-2987-436A-85F3-F926141B4264}" type="presOf" srcId="{49772876-08E0-4566-B84B-9D7C8E20A085}" destId="{EDCBA09C-C0EB-4B13-AB74-4E42047AE572}" srcOrd="0" destOrd="0" presId="urn:microsoft.com/office/officeart/2005/8/layout/radial6"/>
    <dgm:cxn modelId="{A77B4384-834F-4ED4-9C76-308CC7CA93B0}" srcId="{CDC8A4D8-287C-45EA-BAFE-D690AE186E88}" destId="{559F533C-4AE5-4814-B1A2-B50E8196C95F}" srcOrd="0" destOrd="0" parTransId="{69E55F32-9916-4A57-B971-D84677BF9759}" sibTransId="{6A7B3504-3A4D-4377-BF82-E84D8127DD12}"/>
    <dgm:cxn modelId="{5123E7C2-8DA5-4E92-81A8-C4EDECBF2E88}" srcId="{CDC8A4D8-287C-45EA-BAFE-D690AE186E88}" destId="{DF402911-B2C6-4565-931A-EBB474BC7CA9}" srcOrd="5" destOrd="0" parTransId="{6C4C081E-5F2D-4745-8895-92ADA7D62C9C}" sibTransId="{FC6FF846-845B-407A-83EC-78DADD506BCE}"/>
    <dgm:cxn modelId="{4B8ED6F7-E7B7-4A21-AD6F-C2A7FDE52CFB}" srcId="{CDC8A4D8-287C-45EA-BAFE-D690AE186E88}" destId="{A52701CF-33E0-4955-B73D-B779FECEAB4E}" srcOrd="4" destOrd="0" parTransId="{D7FB79CC-C5B0-4EA9-86A0-96DAFB75793F}" sibTransId="{7C55068A-CD5A-4511-BF6A-292EDFA77C6A}"/>
    <dgm:cxn modelId="{FDDDD79E-93E1-4AA1-99CD-E9E669879636}" srcId="{CDC8A4D8-287C-45EA-BAFE-D690AE186E88}" destId="{34B51F56-867A-4D14-BAAF-D107E555060D}" srcOrd="7" destOrd="0" parTransId="{B71A730C-4714-421C-A07E-419B56DD1B9B}" sibTransId="{24516472-F7C2-4A87-ACAC-7FC148080FCE}"/>
    <dgm:cxn modelId="{6EAC0CD0-9631-4317-BEA4-8572C3945C91}" type="presOf" srcId="{C5B95E73-24FB-4E48-AAE0-E89C0F43A42D}" destId="{54181CDE-280F-424A-8128-0CFF6082A3DF}" srcOrd="0" destOrd="0" presId="urn:microsoft.com/office/officeart/2005/8/layout/radial6"/>
    <dgm:cxn modelId="{03B3AFFD-1E72-4D70-890B-1C1E122C1902}" type="presParOf" srcId="{EDCBA09C-C0EB-4B13-AB74-4E42047AE572}" destId="{6AA6A638-79D9-422F-82F4-657C7D99D1EF}" srcOrd="0" destOrd="0" presId="urn:microsoft.com/office/officeart/2005/8/layout/radial6"/>
    <dgm:cxn modelId="{890A4D74-39B9-43D1-9CFB-188498F8BDEB}" type="presParOf" srcId="{EDCBA09C-C0EB-4B13-AB74-4E42047AE572}" destId="{79F1F1FB-D0AD-45D7-83E6-BC456886ED67}" srcOrd="1" destOrd="0" presId="urn:microsoft.com/office/officeart/2005/8/layout/radial6"/>
    <dgm:cxn modelId="{75C177F3-E6CD-4129-84C9-2F055ECC1CA3}" type="presParOf" srcId="{EDCBA09C-C0EB-4B13-AB74-4E42047AE572}" destId="{7F3E2C15-B036-4D89-A46B-8C55C85BDD0D}" srcOrd="2" destOrd="0" presId="urn:microsoft.com/office/officeart/2005/8/layout/radial6"/>
    <dgm:cxn modelId="{F747E265-C9C5-499F-8C9F-7351649C1E8D}" type="presParOf" srcId="{EDCBA09C-C0EB-4B13-AB74-4E42047AE572}" destId="{505FAFF1-3FA3-446A-91F7-D7DFE346A949}" srcOrd="3" destOrd="0" presId="urn:microsoft.com/office/officeart/2005/8/layout/radial6"/>
    <dgm:cxn modelId="{13E4F720-2DF6-4C26-99CA-546D8F84CD68}" type="presParOf" srcId="{EDCBA09C-C0EB-4B13-AB74-4E42047AE572}" destId="{E8054E72-D053-47E3-B0EF-ECAD09E2FA61}" srcOrd="4" destOrd="0" presId="urn:microsoft.com/office/officeart/2005/8/layout/radial6"/>
    <dgm:cxn modelId="{2ABF3D26-D7FC-413C-ADBE-A07364BD61FE}" type="presParOf" srcId="{EDCBA09C-C0EB-4B13-AB74-4E42047AE572}" destId="{B8629C73-DC52-4463-8983-FF2FB7547B72}" srcOrd="5" destOrd="0" presId="urn:microsoft.com/office/officeart/2005/8/layout/radial6"/>
    <dgm:cxn modelId="{ABE0F52A-BDE4-4DBA-9DC2-E66B3D11B328}" type="presParOf" srcId="{EDCBA09C-C0EB-4B13-AB74-4E42047AE572}" destId="{94402614-A5DB-4BF0-A9AB-C81316ACE75F}" srcOrd="6" destOrd="0" presId="urn:microsoft.com/office/officeart/2005/8/layout/radial6"/>
    <dgm:cxn modelId="{563F4AF2-91D7-4865-B291-DB7A85623957}" type="presParOf" srcId="{EDCBA09C-C0EB-4B13-AB74-4E42047AE572}" destId="{6577895A-C1F1-4DF7-996E-8DE0455F6645}" srcOrd="7" destOrd="0" presId="urn:microsoft.com/office/officeart/2005/8/layout/radial6"/>
    <dgm:cxn modelId="{AFF670E2-DAE6-4F6E-A69E-B02363437011}" type="presParOf" srcId="{EDCBA09C-C0EB-4B13-AB74-4E42047AE572}" destId="{DB90B72F-E2B0-485F-AFDB-338D63DA7D5F}" srcOrd="8" destOrd="0" presId="urn:microsoft.com/office/officeart/2005/8/layout/radial6"/>
    <dgm:cxn modelId="{854B6A56-ED85-485A-9FA2-9ABF1FE5B94D}" type="presParOf" srcId="{EDCBA09C-C0EB-4B13-AB74-4E42047AE572}" destId="{0C224CA8-D080-4824-A972-ECDAA7CD9112}" srcOrd="9" destOrd="0" presId="urn:microsoft.com/office/officeart/2005/8/layout/radial6"/>
    <dgm:cxn modelId="{42CDAC15-5731-417B-BB36-086C5AD63503}" type="presParOf" srcId="{EDCBA09C-C0EB-4B13-AB74-4E42047AE572}" destId="{FCAE515D-F19B-4464-B945-0492830748C3}" srcOrd="10" destOrd="0" presId="urn:microsoft.com/office/officeart/2005/8/layout/radial6"/>
    <dgm:cxn modelId="{5DC858A5-BC46-4D69-969F-2F95AF94301E}" type="presParOf" srcId="{EDCBA09C-C0EB-4B13-AB74-4E42047AE572}" destId="{A760421D-DAF3-4070-9B48-8DB4B2E8D5E8}" srcOrd="11" destOrd="0" presId="urn:microsoft.com/office/officeart/2005/8/layout/radial6"/>
    <dgm:cxn modelId="{EAF16C9C-7085-4C54-BC87-C8AFC89D9019}" type="presParOf" srcId="{EDCBA09C-C0EB-4B13-AB74-4E42047AE572}" destId="{54181CDE-280F-424A-8128-0CFF6082A3DF}" srcOrd="12" destOrd="0" presId="urn:microsoft.com/office/officeart/2005/8/layout/radial6"/>
    <dgm:cxn modelId="{DF01FD3E-9D8D-4E0F-9599-29CB7703F733}" type="presParOf" srcId="{EDCBA09C-C0EB-4B13-AB74-4E42047AE572}" destId="{EA11629B-080F-44C0-BFCC-91668E4F9B9A}" srcOrd="13" destOrd="0" presId="urn:microsoft.com/office/officeart/2005/8/layout/radial6"/>
    <dgm:cxn modelId="{3F986521-908A-4506-86AE-9C2E182A8E7C}" type="presParOf" srcId="{EDCBA09C-C0EB-4B13-AB74-4E42047AE572}" destId="{15C7C8C2-CEF1-48FD-A2DB-8E0496F710D1}" srcOrd="14" destOrd="0" presId="urn:microsoft.com/office/officeart/2005/8/layout/radial6"/>
    <dgm:cxn modelId="{9B17199A-3438-448E-A921-9F26DF0FDFCB}" type="presParOf" srcId="{EDCBA09C-C0EB-4B13-AB74-4E42047AE572}" destId="{801E80F0-CB67-479E-B2C3-BDBA0FBF742E}" srcOrd="15" destOrd="0" presId="urn:microsoft.com/office/officeart/2005/8/layout/radial6"/>
    <dgm:cxn modelId="{3E763B2C-365C-4A42-8D38-36B27B63079B}" type="presParOf" srcId="{EDCBA09C-C0EB-4B13-AB74-4E42047AE572}" destId="{49A44CEF-BC0D-416A-9DDB-88B4D7D9D5B5}" srcOrd="16" destOrd="0" presId="urn:microsoft.com/office/officeart/2005/8/layout/radial6"/>
    <dgm:cxn modelId="{C1AE100D-50E7-4C13-9EAA-E088B033E39D}" type="presParOf" srcId="{EDCBA09C-C0EB-4B13-AB74-4E42047AE572}" destId="{6E3ED846-6ADD-419F-9C6B-EC3B5759AB7C}" srcOrd="17" destOrd="0" presId="urn:microsoft.com/office/officeart/2005/8/layout/radial6"/>
    <dgm:cxn modelId="{77AD0986-94EA-4F8E-887B-C1D469FBDBC6}" type="presParOf" srcId="{EDCBA09C-C0EB-4B13-AB74-4E42047AE572}" destId="{3FBE058B-DE91-46AD-84A2-DB3CB6B21091}" srcOrd="18" destOrd="0" presId="urn:microsoft.com/office/officeart/2005/8/layout/radial6"/>
    <dgm:cxn modelId="{3B013F70-D8F4-4D0D-9B60-ADEB8AD789DF}" type="presParOf" srcId="{EDCBA09C-C0EB-4B13-AB74-4E42047AE572}" destId="{A01F642B-AB1B-442C-84CA-88370D5D8EC7}" srcOrd="19" destOrd="0" presId="urn:microsoft.com/office/officeart/2005/8/layout/radial6"/>
    <dgm:cxn modelId="{F00D49CC-C2A2-4EFB-98CA-FCCC08BBCCF3}" type="presParOf" srcId="{EDCBA09C-C0EB-4B13-AB74-4E42047AE572}" destId="{A5EF9F3A-4CA2-465C-819F-BB2375DB5381}" srcOrd="20" destOrd="0" presId="urn:microsoft.com/office/officeart/2005/8/layout/radial6"/>
    <dgm:cxn modelId="{83641BFF-8725-4754-A3E5-1D1FBE2EF64F}" type="presParOf" srcId="{EDCBA09C-C0EB-4B13-AB74-4E42047AE572}" destId="{47525B0B-0397-47C8-A9DB-3C859DEC88C1}" srcOrd="21" destOrd="0" presId="urn:microsoft.com/office/officeart/2005/8/layout/radial6"/>
    <dgm:cxn modelId="{67A0ED76-500F-42C1-A42E-E921991A9894}" type="presParOf" srcId="{EDCBA09C-C0EB-4B13-AB74-4E42047AE572}" destId="{7E65B76F-E026-4344-B20B-47C595A8879A}" srcOrd="22" destOrd="0" presId="urn:microsoft.com/office/officeart/2005/8/layout/radial6"/>
    <dgm:cxn modelId="{40342771-9B62-4281-A21F-62AAA3BEF9C1}" type="presParOf" srcId="{EDCBA09C-C0EB-4B13-AB74-4E42047AE572}" destId="{A6C390F9-B840-496D-B80B-9E915C8BE012}" srcOrd="23" destOrd="0" presId="urn:microsoft.com/office/officeart/2005/8/layout/radial6"/>
    <dgm:cxn modelId="{6A3E7536-C638-464E-AC1B-BFE96490827C}" type="presParOf" srcId="{EDCBA09C-C0EB-4B13-AB74-4E42047AE572}" destId="{A1A6694A-8022-4BA7-8CD7-3CB1D41F2CB2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E4A235-8CA2-4A98-8117-FBBC199763B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6022BC-4A72-4BF0-B1C0-E613AA2C56DB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Year 2 of the WRIC Grant</a:t>
          </a:r>
          <a:endParaRPr lang="en-US" dirty="0">
            <a:solidFill>
              <a:srgbClr val="FFFF00"/>
            </a:solidFill>
          </a:endParaRPr>
        </a:p>
      </dgm:t>
    </dgm:pt>
    <dgm:pt modelId="{E4FB645A-94E6-4FB1-BD6A-5C19C70FBF53}" type="parTrans" cxnId="{988E4591-04CC-4C0B-98FB-4AC5994E953D}">
      <dgm:prSet/>
      <dgm:spPr/>
      <dgm:t>
        <a:bodyPr/>
        <a:lstStyle/>
        <a:p>
          <a:endParaRPr lang="en-US"/>
        </a:p>
      </dgm:t>
    </dgm:pt>
    <dgm:pt modelId="{4541E3D9-4CFB-4763-8C75-F49636D8D88D}" type="sibTrans" cxnId="{988E4591-04CC-4C0B-98FB-4AC5994E953D}">
      <dgm:prSet/>
      <dgm:spPr/>
      <dgm:t>
        <a:bodyPr/>
        <a:lstStyle/>
        <a:p>
          <a:endParaRPr lang="en-US"/>
        </a:p>
      </dgm:t>
    </dgm:pt>
    <dgm:pt modelId="{8C8B146E-6336-4664-8A04-E27765465510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Increased satisfaction and positive outcomes for kids and families</a:t>
          </a:r>
          <a:endParaRPr lang="en-US" dirty="0">
            <a:solidFill>
              <a:srgbClr val="FFFF00"/>
            </a:solidFill>
          </a:endParaRPr>
        </a:p>
      </dgm:t>
    </dgm:pt>
    <dgm:pt modelId="{D561596A-97AE-4AC3-8845-204FBB0F8B0D}" type="parTrans" cxnId="{C817DD8C-F800-4375-A1F7-4F237AF8AF23}">
      <dgm:prSet/>
      <dgm:spPr/>
      <dgm:t>
        <a:bodyPr/>
        <a:lstStyle/>
        <a:p>
          <a:endParaRPr lang="en-US"/>
        </a:p>
      </dgm:t>
    </dgm:pt>
    <dgm:pt modelId="{AF7BE2A4-BD8A-4964-80BC-E70978991662}" type="sibTrans" cxnId="{C817DD8C-F800-4375-A1F7-4F237AF8AF23}">
      <dgm:prSet/>
      <dgm:spPr/>
      <dgm:t>
        <a:bodyPr/>
        <a:lstStyle/>
        <a:p>
          <a:endParaRPr lang="en-US"/>
        </a:p>
      </dgm:t>
    </dgm:pt>
    <dgm:pt modelId="{9CF5F4AB-6AA4-4802-911F-9ED16787868B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Increased emphasis on kids crisis in future CIT trainings</a:t>
          </a:r>
          <a:endParaRPr lang="en-US" dirty="0">
            <a:solidFill>
              <a:srgbClr val="FFFF00"/>
            </a:solidFill>
          </a:endParaRPr>
        </a:p>
      </dgm:t>
    </dgm:pt>
    <dgm:pt modelId="{80069FD6-E6D2-4663-891C-DB3AF0B4E35B}" type="parTrans" cxnId="{34D11FDE-6C5E-4310-B227-1FD78AFF3B2E}">
      <dgm:prSet/>
      <dgm:spPr/>
      <dgm:t>
        <a:bodyPr/>
        <a:lstStyle/>
        <a:p>
          <a:endParaRPr lang="en-US"/>
        </a:p>
      </dgm:t>
    </dgm:pt>
    <dgm:pt modelId="{2C10AD6F-BE09-4F1C-9EAC-2A57DFB62149}" type="sibTrans" cxnId="{34D11FDE-6C5E-4310-B227-1FD78AFF3B2E}">
      <dgm:prSet/>
      <dgm:spPr/>
      <dgm:t>
        <a:bodyPr/>
        <a:lstStyle/>
        <a:p>
          <a:endParaRPr lang="en-US"/>
        </a:p>
      </dgm:t>
    </dgm:pt>
    <dgm:pt modelId="{23F3F498-FB67-41C8-92DB-3EB85DABE588}">
      <dgm:prSet phldrT="[Text]" phldr="1"/>
      <dgm:spPr/>
      <dgm:t>
        <a:bodyPr/>
        <a:lstStyle/>
        <a:p>
          <a:endParaRPr lang="en-US" dirty="0"/>
        </a:p>
      </dgm:t>
    </dgm:pt>
    <dgm:pt modelId="{0FAD0804-9723-4435-813C-AFF7D38ABDFE}" type="parTrans" cxnId="{0C356784-2F8C-4811-A9E9-C2913BF20A93}">
      <dgm:prSet/>
      <dgm:spPr/>
      <dgm:t>
        <a:bodyPr/>
        <a:lstStyle/>
        <a:p>
          <a:endParaRPr lang="en-US"/>
        </a:p>
      </dgm:t>
    </dgm:pt>
    <dgm:pt modelId="{0D3CE00A-06C4-4515-834B-902F16274F2F}" type="sibTrans" cxnId="{0C356784-2F8C-4811-A9E9-C2913BF20A93}">
      <dgm:prSet/>
      <dgm:spPr/>
      <dgm:t>
        <a:bodyPr/>
        <a:lstStyle/>
        <a:p>
          <a:endParaRPr lang="en-US"/>
        </a:p>
      </dgm:t>
    </dgm:pt>
    <dgm:pt modelId="{0DEEF873-A038-4A2B-8A8A-3EEC41EDC56D}">
      <dgm:prSet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Use of Parent Peer Specialists during crisis calls to better support families</a:t>
          </a:r>
          <a:endParaRPr lang="en-US" dirty="0" smtClean="0">
            <a:solidFill>
              <a:srgbClr val="FFFF00"/>
            </a:solidFill>
          </a:endParaRPr>
        </a:p>
      </dgm:t>
    </dgm:pt>
    <dgm:pt modelId="{BBB11629-1EE8-4B6F-BE45-AC5C278FA528}" type="parTrans" cxnId="{6B0EB2AA-3FDF-40C4-A95A-BBA63B6B99E7}">
      <dgm:prSet/>
      <dgm:spPr/>
      <dgm:t>
        <a:bodyPr/>
        <a:lstStyle/>
        <a:p>
          <a:endParaRPr lang="en-US"/>
        </a:p>
      </dgm:t>
    </dgm:pt>
    <dgm:pt modelId="{85EA573B-4860-49C9-A3B8-8336BA1D5CCE}" type="sibTrans" cxnId="{6B0EB2AA-3FDF-40C4-A95A-BBA63B6B99E7}">
      <dgm:prSet/>
      <dgm:spPr/>
      <dgm:t>
        <a:bodyPr/>
        <a:lstStyle/>
        <a:p>
          <a:endParaRPr lang="en-US"/>
        </a:p>
      </dgm:t>
    </dgm:pt>
    <dgm:pt modelId="{D4F12C63-01AB-48C0-A184-093D39D83CED}">
      <dgm:prSet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Increasing crisis stabilization options to continue reducing emergency detentions: “CARE Center for kids”</a:t>
          </a:r>
          <a:endParaRPr lang="en-US" dirty="0" smtClean="0">
            <a:solidFill>
              <a:srgbClr val="FFFF00"/>
            </a:solidFill>
          </a:endParaRPr>
        </a:p>
      </dgm:t>
    </dgm:pt>
    <dgm:pt modelId="{6F57E577-A3CF-47C6-8C80-20BB34E6076C}" type="sibTrans" cxnId="{FDB3CA9D-53D4-4DFB-BBE5-12CED8549E5E}">
      <dgm:prSet/>
      <dgm:spPr/>
      <dgm:t>
        <a:bodyPr/>
        <a:lstStyle/>
        <a:p>
          <a:endParaRPr lang="en-US"/>
        </a:p>
      </dgm:t>
    </dgm:pt>
    <dgm:pt modelId="{9575D958-F4F7-433B-B4C4-4300FF9A06ED}" type="parTrans" cxnId="{FDB3CA9D-53D4-4DFB-BBE5-12CED8549E5E}">
      <dgm:prSet/>
      <dgm:spPr/>
      <dgm:t>
        <a:bodyPr/>
        <a:lstStyle/>
        <a:p>
          <a:endParaRPr lang="en-US"/>
        </a:p>
      </dgm:t>
    </dgm:pt>
    <dgm:pt modelId="{DD5E586C-7381-4C04-BCA6-B403DF29AB08}" type="pres">
      <dgm:prSet presAssocID="{80E4A235-8CA2-4A98-8117-FBBC199763B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513519D-B991-4B02-AD4C-EB45856E9E0E}" type="pres">
      <dgm:prSet presAssocID="{C06022BC-4A72-4BF0-B1C0-E613AA2C56DB}" presName="centerShape" presStyleLbl="node0" presStyleIdx="0" presStyleCnt="1"/>
      <dgm:spPr/>
    </dgm:pt>
    <dgm:pt modelId="{59FD54EA-FA74-4C05-A14D-DF7A5F7D9A4F}" type="pres">
      <dgm:prSet presAssocID="{8C8B146E-6336-4664-8A04-E2776546551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765D6B-FB2B-41BC-B87E-133556870FB7}" type="pres">
      <dgm:prSet presAssocID="{8C8B146E-6336-4664-8A04-E27765465510}" presName="dummy" presStyleCnt="0"/>
      <dgm:spPr/>
    </dgm:pt>
    <dgm:pt modelId="{30EC6DCC-9889-4B05-909F-802075233D47}" type="pres">
      <dgm:prSet presAssocID="{AF7BE2A4-BD8A-4964-80BC-E70978991662}" presName="sibTrans" presStyleLbl="sibTrans2D1" presStyleIdx="0" presStyleCnt="4"/>
      <dgm:spPr/>
    </dgm:pt>
    <dgm:pt modelId="{CD172BEB-396A-4206-A854-3D4B66E2EE6B}" type="pres">
      <dgm:prSet presAssocID="{0DEEF873-A038-4A2B-8A8A-3EEC41EDC56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A98B3B-594B-4C09-A04B-042896B47DF9}" type="pres">
      <dgm:prSet presAssocID="{0DEEF873-A038-4A2B-8A8A-3EEC41EDC56D}" presName="dummy" presStyleCnt="0"/>
      <dgm:spPr/>
    </dgm:pt>
    <dgm:pt modelId="{61EA0E06-0BC0-43A6-AD20-0B69DB511D09}" type="pres">
      <dgm:prSet presAssocID="{85EA573B-4860-49C9-A3B8-8336BA1D5CCE}" presName="sibTrans" presStyleLbl="sibTrans2D1" presStyleIdx="1" presStyleCnt="4"/>
      <dgm:spPr/>
    </dgm:pt>
    <dgm:pt modelId="{380A36D9-F89F-4D3E-BD6D-A282C13852D4}" type="pres">
      <dgm:prSet presAssocID="{D4F12C63-01AB-48C0-A184-093D39D83CE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AF8929-F2F3-445A-9566-F7E97ACD5D6A}" type="pres">
      <dgm:prSet presAssocID="{D4F12C63-01AB-48C0-A184-093D39D83CED}" presName="dummy" presStyleCnt="0"/>
      <dgm:spPr/>
    </dgm:pt>
    <dgm:pt modelId="{DC456D45-57BA-43BE-AA48-F5F965C1B425}" type="pres">
      <dgm:prSet presAssocID="{6F57E577-A3CF-47C6-8C80-20BB34E6076C}" presName="sibTrans" presStyleLbl="sibTrans2D1" presStyleIdx="2" presStyleCnt="4"/>
      <dgm:spPr/>
    </dgm:pt>
    <dgm:pt modelId="{B07DAD20-2DD3-420A-BD63-5C3C7EE9C4D1}" type="pres">
      <dgm:prSet presAssocID="{9CF5F4AB-6AA4-4802-911F-9ED16787868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B58E70-3A11-4CB7-947D-E244016AF0A5}" type="pres">
      <dgm:prSet presAssocID="{9CF5F4AB-6AA4-4802-911F-9ED16787868B}" presName="dummy" presStyleCnt="0"/>
      <dgm:spPr/>
    </dgm:pt>
    <dgm:pt modelId="{25FA8397-8999-4522-86CB-D84C79E3B43B}" type="pres">
      <dgm:prSet presAssocID="{2C10AD6F-BE09-4F1C-9EAC-2A57DFB62149}" presName="sibTrans" presStyleLbl="sibTrans2D1" presStyleIdx="3" presStyleCnt="4"/>
      <dgm:spPr/>
    </dgm:pt>
  </dgm:ptLst>
  <dgm:cxnLst>
    <dgm:cxn modelId="{6B0EB2AA-3FDF-40C4-A95A-BBA63B6B99E7}" srcId="{C06022BC-4A72-4BF0-B1C0-E613AA2C56DB}" destId="{0DEEF873-A038-4A2B-8A8A-3EEC41EDC56D}" srcOrd="1" destOrd="0" parTransId="{BBB11629-1EE8-4B6F-BE45-AC5C278FA528}" sibTransId="{85EA573B-4860-49C9-A3B8-8336BA1D5CCE}"/>
    <dgm:cxn modelId="{665E174C-E598-4BB8-9EF3-33B6885DEA22}" type="presOf" srcId="{9CF5F4AB-6AA4-4802-911F-9ED16787868B}" destId="{B07DAD20-2DD3-420A-BD63-5C3C7EE9C4D1}" srcOrd="0" destOrd="0" presId="urn:microsoft.com/office/officeart/2005/8/layout/radial6"/>
    <dgm:cxn modelId="{CEEF0678-6971-43A1-95C5-86D0D088C5EF}" type="presOf" srcId="{80E4A235-8CA2-4A98-8117-FBBC199763B0}" destId="{DD5E586C-7381-4C04-BCA6-B403DF29AB08}" srcOrd="0" destOrd="0" presId="urn:microsoft.com/office/officeart/2005/8/layout/radial6"/>
    <dgm:cxn modelId="{607C956F-77B6-45BF-852F-FFBAF1DBA780}" type="presOf" srcId="{AF7BE2A4-BD8A-4964-80BC-E70978991662}" destId="{30EC6DCC-9889-4B05-909F-802075233D47}" srcOrd="0" destOrd="0" presId="urn:microsoft.com/office/officeart/2005/8/layout/radial6"/>
    <dgm:cxn modelId="{7EF02FF8-B191-4E43-9B69-68B67B264C8A}" type="presOf" srcId="{D4F12C63-01AB-48C0-A184-093D39D83CED}" destId="{380A36D9-F89F-4D3E-BD6D-A282C13852D4}" srcOrd="0" destOrd="0" presId="urn:microsoft.com/office/officeart/2005/8/layout/radial6"/>
    <dgm:cxn modelId="{722FFBF4-3990-4033-A3A4-A4E1BD9710F0}" type="presOf" srcId="{85EA573B-4860-49C9-A3B8-8336BA1D5CCE}" destId="{61EA0E06-0BC0-43A6-AD20-0B69DB511D09}" srcOrd="0" destOrd="0" presId="urn:microsoft.com/office/officeart/2005/8/layout/radial6"/>
    <dgm:cxn modelId="{988E4591-04CC-4C0B-98FB-4AC5994E953D}" srcId="{80E4A235-8CA2-4A98-8117-FBBC199763B0}" destId="{C06022BC-4A72-4BF0-B1C0-E613AA2C56DB}" srcOrd="0" destOrd="0" parTransId="{E4FB645A-94E6-4FB1-BD6A-5C19C70FBF53}" sibTransId="{4541E3D9-4CFB-4763-8C75-F49636D8D88D}"/>
    <dgm:cxn modelId="{34D11FDE-6C5E-4310-B227-1FD78AFF3B2E}" srcId="{C06022BC-4A72-4BF0-B1C0-E613AA2C56DB}" destId="{9CF5F4AB-6AA4-4802-911F-9ED16787868B}" srcOrd="3" destOrd="0" parTransId="{80069FD6-E6D2-4663-891C-DB3AF0B4E35B}" sibTransId="{2C10AD6F-BE09-4F1C-9EAC-2A57DFB62149}"/>
    <dgm:cxn modelId="{FDB3CA9D-53D4-4DFB-BBE5-12CED8549E5E}" srcId="{C06022BC-4A72-4BF0-B1C0-E613AA2C56DB}" destId="{D4F12C63-01AB-48C0-A184-093D39D83CED}" srcOrd="2" destOrd="0" parTransId="{9575D958-F4F7-433B-B4C4-4300FF9A06ED}" sibTransId="{6F57E577-A3CF-47C6-8C80-20BB34E6076C}"/>
    <dgm:cxn modelId="{A459B9F7-EB1E-45DE-B689-F7C5FFE5AB6D}" type="presOf" srcId="{C06022BC-4A72-4BF0-B1C0-E613AA2C56DB}" destId="{1513519D-B991-4B02-AD4C-EB45856E9E0E}" srcOrd="0" destOrd="0" presId="urn:microsoft.com/office/officeart/2005/8/layout/radial6"/>
    <dgm:cxn modelId="{C817DD8C-F800-4375-A1F7-4F237AF8AF23}" srcId="{C06022BC-4A72-4BF0-B1C0-E613AA2C56DB}" destId="{8C8B146E-6336-4664-8A04-E27765465510}" srcOrd="0" destOrd="0" parTransId="{D561596A-97AE-4AC3-8845-204FBB0F8B0D}" sibTransId="{AF7BE2A4-BD8A-4964-80BC-E70978991662}"/>
    <dgm:cxn modelId="{44BD375D-EB5B-4FB7-A345-239BB9A21172}" type="presOf" srcId="{0DEEF873-A038-4A2B-8A8A-3EEC41EDC56D}" destId="{CD172BEB-396A-4206-A854-3D4B66E2EE6B}" srcOrd="0" destOrd="0" presId="urn:microsoft.com/office/officeart/2005/8/layout/radial6"/>
    <dgm:cxn modelId="{A280DBF2-D59D-4281-B42E-289E4F79A68D}" type="presOf" srcId="{6F57E577-A3CF-47C6-8C80-20BB34E6076C}" destId="{DC456D45-57BA-43BE-AA48-F5F965C1B425}" srcOrd="0" destOrd="0" presId="urn:microsoft.com/office/officeart/2005/8/layout/radial6"/>
    <dgm:cxn modelId="{0C356784-2F8C-4811-A9E9-C2913BF20A93}" srcId="{80E4A235-8CA2-4A98-8117-FBBC199763B0}" destId="{23F3F498-FB67-41C8-92DB-3EB85DABE588}" srcOrd="1" destOrd="0" parTransId="{0FAD0804-9723-4435-813C-AFF7D38ABDFE}" sibTransId="{0D3CE00A-06C4-4515-834B-902F16274F2F}"/>
    <dgm:cxn modelId="{B2A9CE70-3703-4B72-861E-71B0DE571CEE}" type="presOf" srcId="{8C8B146E-6336-4664-8A04-E27765465510}" destId="{59FD54EA-FA74-4C05-A14D-DF7A5F7D9A4F}" srcOrd="0" destOrd="0" presId="urn:microsoft.com/office/officeart/2005/8/layout/radial6"/>
    <dgm:cxn modelId="{C06FA767-C117-49E7-8654-9783D5C17E67}" type="presOf" srcId="{2C10AD6F-BE09-4F1C-9EAC-2A57DFB62149}" destId="{25FA8397-8999-4522-86CB-D84C79E3B43B}" srcOrd="0" destOrd="0" presId="urn:microsoft.com/office/officeart/2005/8/layout/radial6"/>
    <dgm:cxn modelId="{2C54B430-C92D-4B1B-B5DB-EFDF0677181E}" type="presParOf" srcId="{DD5E586C-7381-4C04-BCA6-B403DF29AB08}" destId="{1513519D-B991-4B02-AD4C-EB45856E9E0E}" srcOrd="0" destOrd="0" presId="urn:microsoft.com/office/officeart/2005/8/layout/radial6"/>
    <dgm:cxn modelId="{CC3FB715-6516-4A18-B0A0-21173905BB36}" type="presParOf" srcId="{DD5E586C-7381-4C04-BCA6-B403DF29AB08}" destId="{59FD54EA-FA74-4C05-A14D-DF7A5F7D9A4F}" srcOrd="1" destOrd="0" presId="urn:microsoft.com/office/officeart/2005/8/layout/radial6"/>
    <dgm:cxn modelId="{E72F747E-E95E-4D0C-9370-1252B4F78417}" type="presParOf" srcId="{DD5E586C-7381-4C04-BCA6-B403DF29AB08}" destId="{EC765D6B-FB2B-41BC-B87E-133556870FB7}" srcOrd="2" destOrd="0" presId="urn:microsoft.com/office/officeart/2005/8/layout/radial6"/>
    <dgm:cxn modelId="{1055FEF1-82B7-43FE-8101-999A336301FB}" type="presParOf" srcId="{DD5E586C-7381-4C04-BCA6-B403DF29AB08}" destId="{30EC6DCC-9889-4B05-909F-802075233D47}" srcOrd="3" destOrd="0" presId="urn:microsoft.com/office/officeart/2005/8/layout/radial6"/>
    <dgm:cxn modelId="{0395FCFA-FD31-4C7F-B7A3-647A9E0FABB9}" type="presParOf" srcId="{DD5E586C-7381-4C04-BCA6-B403DF29AB08}" destId="{CD172BEB-396A-4206-A854-3D4B66E2EE6B}" srcOrd="4" destOrd="0" presId="urn:microsoft.com/office/officeart/2005/8/layout/radial6"/>
    <dgm:cxn modelId="{6BB89DD1-FBD2-4ED9-948B-18AF746B1317}" type="presParOf" srcId="{DD5E586C-7381-4C04-BCA6-B403DF29AB08}" destId="{A7A98B3B-594B-4C09-A04B-042896B47DF9}" srcOrd="5" destOrd="0" presId="urn:microsoft.com/office/officeart/2005/8/layout/radial6"/>
    <dgm:cxn modelId="{12143DC9-FF59-4391-9355-1EE286E98B72}" type="presParOf" srcId="{DD5E586C-7381-4C04-BCA6-B403DF29AB08}" destId="{61EA0E06-0BC0-43A6-AD20-0B69DB511D09}" srcOrd="6" destOrd="0" presId="urn:microsoft.com/office/officeart/2005/8/layout/radial6"/>
    <dgm:cxn modelId="{105037EE-504C-469A-BCBB-8F1A57BD640A}" type="presParOf" srcId="{DD5E586C-7381-4C04-BCA6-B403DF29AB08}" destId="{380A36D9-F89F-4D3E-BD6D-A282C13852D4}" srcOrd="7" destOrd="0" presId="urn:microsoft.com/office/officeart/2005/8/layout/radial6"/>
    <dgm:cxn modelId="{4DF2D50D-908B-4C7A-ABDA-4A067B1A09EB}" type="presParOf" srcId="{DD5E586C-7381-4C04-BCA6-B403DF29AB08}" destId="{0DAF8929-F2F3-445A-9566-F7E97ACD5D6A}" srcOrd="8" destOrd="0" presId="urn:microsoft.com/office/officeart/2005/8/layout/radial6"/>
    <dgm:cxn modelId="{3657D047-06CC-499F-800D-3348FE0F42BB}" type="presParOf" srcId="{DD5E586C-7381-4C04-BCA6-B403DF29AB08}" destId="{DC456D45-57BA-43BE-AA48-F5F965C1B425}" srcOrd="9" destOrd="0" presId="urn:microsoft.com/office/officeart/2005/8/layout/radial6"/>
    <dgm:cxn modelId="{AD550840-7971-4478-A2DD-76546419DFD9}" type="presParOf" srcId="{DD5E586C-7381-4C04-BCA6-B403DF29AB08}" destId="{B07DAD20-2DD3-420A-BD63-5C3C7EE9C4D1}" srcOrd="10" destOrd="0" presId="urn:microsoft.com/office/officeart/2005/8/layout/radial6"/>
    <dgm:cxn modelId="{7DD0911C-9845-4CA0-BD65-32F2A0E89BBD}" type="presParOf" srcId="{DD5E586C-7381-4C04-BCA6-B403DF29AB08}" destId="{A4B58E70-3A11-4CB7-947D-E244016AF0A5}" srcOrd="11" destOrd="0" presId="urn:microsoft.com/office/officeart/2005/8/layout/radial6"/>
    <dgm:cxn modelId="{0E023ECF-4424-4B1A-9EEF-E9D32C618C5D}" type="presParOf" srcId="{DD5E586C-7381-4C04-BCA6-B403DF29AB08}" destId="{25FA8397-8999-4522-86CB-D84C79E3B43B}" srcOrd="12" destOrd="0" presId="urn:microsoft.com/office/officeart/2005/8/layout/radial6"/>
  </dgm:cxnLst>
  <dgm:bg/>
  <dgm:whole>
    <a:ln w="19050"/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7AD0AD-D59C-4F82-B8EA-DAC2CC343ED7}">
      <dsp:nvSpPr>
        <dsp:cNvPr id="0" name=""/>
        <dsp:cNvSpPr/>
      </dsp:nvSpPr>
      <dsp:spPr>
        <a:xfrm>
          <a:off x="0" y="0"/>
          <a:ext cx="7499350" cy="15001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rgbClr val="FFFF00"/>
              </a:solidFill>
            </a:rPr>
            <a:t>Improved processes to obtain contact information and releases of information </a:t>
          </a:r>
          <a:r>
            <a:rPr lang="en-US" sz="2100" kern="1200" dirty="0" smtClean="0"/>
            <a:t>(June 1)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Improved information collection and processes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Provide additional training </a:t>
          </a:r>
          <a:r>
            <a:rPr lang="en-US" sz="1600" kern="1200" dirty="0" smtClean="0"/>
            <a:t>to responders</a:t>
          </a:r>
          <a:endParaRPr lang="en-US" sz="1600" kern="1200" dirty="0"/>
        </a:p>
      </dsp:txBody>
      <dsp:txXfrm>
        <a:off x="1649888" y="0"/>
        <a:ext cx="5849461" cy="1500187"/>
      </dsp:txXfrm>
    </dsp:sp>
    <dsp:sp modelId="{10AF46AC-3A02-44BB-B45C-DC6BEA073FAD}">
      <dsp:nvSpPr>
        <dsp:cNvPr id="0" name=""/>
        <dsp:cNvSpPr/>
      </dsp:nvSpPr>
      <dsp:spPr>
        <a:xfrm>
          <a:off x="150018" y="150018"/>
          <a:ext cx="1499870" cy="120014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D28EF9-9B3F-4B74-BD13-EE39C2E170D2}">
      <dsp:nvSpPr>
        <dsp:cNvPr id="0" name=""/>
        <dsp:cNvSpPr/>
      </dsp:nvSpPr>
      <dsp:spPr>
        <a:xfrm>
          <a:off x="0" y="1650206"/>
          <a:ext cx="7499350" cy="15001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rgbClr val="FFFF00"/>
              </a:solidFill>
            </a:rPr>
            <a:t>Implemented  new practices regarding responses to children’s crisis </a:t>
          </a:r>
          <a:r>
            <a:rPr lang="en-US" sz="2100" kern="1200" dirty="0" smtClean="0"/>
            <a:t>(June 15)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Increased frequency of on-site response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Improved support  and outcomes to families by having two crisis responders on site</a:t>
          </a:r>
          <a:endParaRPr lang="en-US" sz="1600" kern="1200" dirty="0"/>
        </a:p>
      </dsp:txBody>
      <dsp:txXfrm>
        <a:off x="1649888" y="1650206"/>
        <a:ext cx="5849461" cy="1500187"/>
      </dsp:txXfrm>
    </dsp:sp>
    <dsp:sp modelId="{435FCD53-49FA-4E58-88A7-5AC3A4956A86}">
      <dsp:nvSpPr>
        <dsp:cNvPr id="0" name=""/>
        <dsp:cNvSpPr/>
      </dsp:nvSpPr>
      <dsp:spPr>
        <a:xfrm>
          <a:off x="150018" y="1800225"/>
          <a:ext cx="1499870" cy="120014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2AE7A3-44D7-4CAB-A0F5-7868F2D71155}">
      <dsp:nvSpPr>
        <dsp:cNvPr id="0" name=""/>
        <dsp:cNvSpPr/>
      </dsp:nvSpPr>
      <dsp:spPr>
        <a:xfrm>
          <a:off x="0" y="3300412"/>
          <a:ext cx="7499350" cy="15001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rgbClr val="FFFF00"/>
              </a:solidFill>
            </a:rPr>
            <a:t>Implemented practices and policies regarding crisis planning </a:t>
          </a:r>
          <a:r>
            <a:rPr lang="en-US" sz="2100" kern="1200" dirty="0" smtClean="0"/>
            <a:t>(July 13)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Immediately initiate crisis planning during follow up contact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Increased collaboration with county social workers to improve crisis planning</a:t>
          </a:r>
          <a:endParaRPr lang="en-US" sz="1600" kern="1200" dirty="0"/>
        </a:p>
      </dsp:txBody>
      <dsp:txXfrm>
        <a:off x="1649888" y="3300412"/>
        <a:ext cx="5849461" cy="1500187"/>
      </dsp:txXfrm>
    </dsp:sp>
    <dsp:sp modelId="{D41F0B2A-FAD8-4F4F-B494-321EE4352C32}">
      <dsp:nvSpPr>
        <dsp:cNvPr id="0" name=""/>
        <dsp:cNvSpPr/>
      </dsp:nvSpPr>
      <dsp:spPr>
        <a:xfrm>
          <a:off x="150018" y="3450431"/>
          <a:ext cx="1499870" cy="120014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A6694A-8022-4BA7-8CD7-3CB1D41F2CB2}">
      <dsp:nvSpPr>
        <dsp:cNvPr id="0" name=""/>
        <dsp:cNvSpPr/>
      </dsp:nvSpPr>
      <dsp:spPr>
        <a:xfrm>
          <a:off x="1478746" y="526246"/>
          <a:ext cx="4738707" cy="4738707"/>
        </a:xfrm>
        <a:prstGeom prst="blockArc">
          <a:avLst>
            <a:gd name="adj1" fmla="val 13500000"/>
            <a:gd name="adj2" fmla="val 16200000"/>
            <a:gd name="adj3" fmla="val 342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7525B0B-0397-47C8-A9DB-3C859DEC88C1}">
      <dsp:nvSpPr>
        <dsp:cNvPr id="0" name=""/>
        <dsp:cNvSpPr/>
      </dsp:nvSpPr>
      <dsp:spPr>
        <a:xfrm>
          <a:off x="1478746" y="526246"/>
          <a:ext cx="4738707" cy="4738707"/>
        </a:xfrm>
        <a:prstGeom prst="blockArc">
          <a:avLst>
            <a:gd name="adj1" fmla="val 10800000"/>
            <a:gd name="adj2" fmla="val 13500000"/>
            <a:gd name="adj3" fmla="val 342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FBE058B-DE91-46AD-84A2-DB3CB6B21091}">
      <dsp:nvSpPr>
        <dsp:cNvPr id="0" name=""/>
        <dsp:cNvSpPr/>
      </dsp:nvSpPr>
      <dsp:spPr>
        <a:xfrm>
          <a:off x="1478746" y="526246"/>
          <a:ext cx="4738707" cy="4738707"/>
        </a:xfrm>
        <a:prstGeom prst="blockArc">
          <a:avLst>
            <a:gd name="adj1" fmla="val 8100000"/>
            <a:gd name="adj2" fmla="val 10800000"/>
            <a:gd name="adj3" fmla="val 342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01E80F0-CB67-479E-B2C3-BDBA0FBF742E}">
      <dsp:nvSpPr>
        <dsp:cNvPr id="0" name=""/>
        <dsp:cNvSpPr/>
      </dsp:nvSpPr>
      <dsp:spPr>
        <a:xfrm>
          <a:off x="1478746" y="526246"/>
          <a:ext cx="4738707" cy="4738707"/>
        </a:xfrm>
        <a:prstGeom prst="blockArc">
          <a:avLst>
            <a:gd name="adj1" fmla="val 5400000"/>
            <a:gd name="adj2" fmla="val 8100000"/>
            <a:gd name="adj3" fmla="val 342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4181CDE-280F-424A-8128-0CFF6082A3DF}">
      <dsp:nvSpPr>
        <dsp:cNvPr id="0" name=""/>
        <dsp:cNvSpPr/>
      </dsp:nvSpPr>
      <dsp:spPr>
        <a:xfrm>
          <a:off x="1478746" y="526246"/>
          <a:ext cx="4738707" cy="4738707"/>
        </a:xfrm>
        <a:prstGeom prst="blockArc">
          <a:avLst>
            <a:gd name="adj1" fmla="val 2700000"/>
            <a:gd name="adj2" fmla="val 5400000"/>
            <a:gd name="adj3" fmla="val 342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C224CA8-D080-4824-A972-ECDAA7CD9112}">
      <dsp:nvSpPr>
        <dsp:cNvPr id="0" name=""/>
        <dsp:cNvSpPr/>
      </dsp:nvSpPr>
      <dsp:spPr>
        <a:xfrm>
          <a:off x="1478746" y="526246"/>
          <a:ext cx="4738707" cy="4738707"/>
        </a:xfrm>
        <a:prstGeom prst="blockArc">
          <a:avLst>
            <a:gd name="adj1" fmla="val 0"/>
            <a:gd name="adj2" fmla="val 2700000"/>
            <a:gd name="adj3" fmla="val 342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4402614-A5DB-4BF0-A9AB-C81316ACE75F}">
      <dsp:nvSpPr>
        <dsp:cNvPr id="0" name=""/>
        <dsp:cNvSpPr/>
      </dsp:nvSpPr>
      <dsp:spPr>
        <a:xfrm>
          <a:off x="1478746" y="526246"/>
          <a:ext cx="4738707" cy="4738707"/>
        </a:xfrm>
        <a:prstGeom prst="blockArc">
          <a:avLst>
            <a:gd name="adj1" fmla="val 18900000"/>
            <a:gd name="adj2" fmla="val 0"/>
            <a:gd name="adj3" fmla="val 342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05FAFF1-3FA3-446A-91F7-D7DFE346A949}">
      <dsp:nvSpPr>
        <dsp:cNvPr id="0" name=""/>
        <dsp:cNvSpPr/>
      </dsp:nvSpPr>
      <dsp:spPr>
        <a:xfrm>
          <a:off x="1478746" y="526246"/>
          <a:ext cx="4738707" cy="4738707"/>
        </a:xfrm>
        <a:prstGeom prst="blockArc">
          <a:avLst>
            <a:gd name="adj1" fmla="val 16200000"/>
            <a:gd name="adj2" fmla="val 18900000"/>
            <a:gd name="adj3" fmla="val 342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AA6A638-79D9-422F-82F4-657C7D99D1EF}">
      <dsp:nvSpPr>
        <dsp:cNvPr id="0" name=""/>
        <dsp:cNvSpPr/>
      </dsp:nvSpPr>
      <dsp:spPr>
        <a:xfrm>
          <a:off x="3042028" y="2089528"/>
          <a:ext cx="1612143" cy="16121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rgbClr val="FFFF00"/>
              </a:solidFill>
            </a:rPr>
            <a:t>Increased Diversions</a:t>
          </a:r>
          <a:endParaRPr lang="en-US" sz="1700" b="1" kern="1200" dirty="0">
            <a:solidFill>
              <a:srgbClr val="FFFF00"/>
            </a:solidFill>
          </a:endParaRPr>
        </a:p>
      </dsp:txBody>
      <dsp:txXfrm>
        <a:off x="3042028" y="2089528"/>
        <a:ext cx="1612143" cy="1612143"/>
      </dsp:txXfrm>
    </dsp:sp>
    <dsp:sp modelId="{79F1F1FB-D0AD-45D7-83E6-BC456886ED67}">
      <dsp:nvSpPr>
        <dsp:cNvPr id="0" name=""/>
        <dsp:cNvSpPr/>
      </dsp:nvSpPr>
      <dsp:spPr>
        <a:xfrm>
          <a:off x="3283849" y="2622"/>
          <a:ext cx="1128500" cy="11285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rgbClr val="FFFF00"/>
              </a:solidFill>
            </a:rPr>
            <a:t>Responder teams serving clients on-site</a:t>
          </a:r>
          <a:endParaRPr lang="en-US" sz="900" b="1" kern="1200" dirty="0">
            <a:solidFill>
              <a:srgbClr val="FFFF00"/>
            </a:solidFill>
          </a:endParaRPr>
        </a:p>
      </dsp:txBody>
      <dsp:txXfrm>
        <a:off x="3283849" y="2622"/>
        <a:ext cx="1128500" cy="1128500"/>
      </dsp:txXfrm>
    </dsp:sp>
    <dsp:sp modelId="{E8054E72-D053-47E3-B0EF-ECAD09E2FA61}">
      <dsp:nvSpPr>
        <dsp:cNvPr id="0" name=""/>
        <dsp:cNvSpPr/>
      </dsp:nvSpPr>
      <dsp:spPr>
        <a:xfrm>
          <a:off x="4930508" y="684690"/>
          <a:ext cx="1128500" cy="11285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rgbClr val="FFFF00"/>
              </a:solidFill>
            </a:rPr>
            <a:t>Lower costs for counties and families</a:t>
          </a:r>
          <a:endParaRPr lang="en-US" sz="900" b="1" kern="1200" dirty="0">
            <a:solidFill>
              <a:srgbClr val="FFFF00"/>
            </a:solidFill>
          </a:endParaRPr>
        </a:p>
      </dsp:txBody>
      <dsp:txXfrm>
        <a:off x="4930508" y="684690"/>
        <a:ext cx="1128500" cy="1128500"/>
      </dsp:txXfrm>
    </dsp:sp>
    <dsp:sp modelId="{6577895A-C1F1-4DF7-996E-8DE0455F6645}">
      <dsp:nvSpPr>
        <dsp:cNvPr id="0" name=""/>
        <dsp:cNvSpPr/>
      </dsp:nvSpPr>
      <dsp:spPr>
        <a:xfrm>
          <a:off x="5612577" y="2331349"/>
          <a:ext cx="1128500" cy="11285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rgbClr val="FFFF00"/>
              </a:solidFill>
            </a:rPr>
            <a:t>Increased crisis plan development</a:t>
          </a:r>
          <a:endParaRPr lang="en-US" sz="900" b="1" kern="1200" dirty="0">
            <a:solidFill>
              <a:srgbClr val="FFFF00"/>
            </a:solidFill>
          </a:endParaRPr>
        </a:p>
      </dsp:txBody>
      <dsp:txXfrm>
        <a:off x="5612577" y="2331349"/>
        <a:ext cx="1128500" cy="1128500"/>
      </dsp:txXfrm>
    </dsp:sp>
    <dsp:sp modelId="{FCAE515D-F19B-4464-B945-0492830748C3}">
      <dsp:nvSpPr>
        <dsp:cNvPr id="0" name=""/>
        <dsp:cNvSpPr/>
      </dsp:nvSpPr>
      <dsp:spPr>
        <a:xfrm>
          <a:off x="4930508" y="3978008"/>
          <a:ext cx="1128500" cy="11285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rgbClr val="FFFF00"/>
              </a:solidFill>
            </a:rPr>
            <a:t>Follow up is more in depth and collaborative</a:t>
          </a:r>
          <a:endParaRPr lang="en-US" sz="900" b="1" kern="1200" dirty="0">
            <a:solidFill>
              <a:srgbClr val="FFFF00"/>
            </a:solidFill>
          </a:endParaRPr>
        </a:p>
      </dsp:txBody>
      <dsp:txXfrm>
        <a:off x="4930508" y="3978008"/>
        <a:ext cx="1128500" cy="1128500"/>
      </dsp:txXfrm>
    </dsp:sp>
    <dsp:sp modelId="{EA11629B-080F-44C0-BFCC-91668E4F9B9A}">
      <dsp:nvSpPr>
        <dsp:cNvPr id="0" name=""/>
        <dsp:cNvSpPr/>
      </dsp:nvSpPr>
      <dsp:spPr>
        <a:xfrm>
          <a:off x="3283849" y="4660077"/>
          <a:ext cx="1128500" cy="11285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rgbClr val="FFFF00"/>
              </a:solidFill>
            </a:rPr>
            <a:t>Clarification of roles and processes internally</a:t>
          </a:r>
          <a:endParaRPr lang="en-US" sz="900" b="1" kern="1200" dirty="0">
            <a:solidFill>
              <a:srgbClr val="FFFF00"/>
            </a:solidFill>
          </a:endParaRPr>
        </a:p>
      </dsp:txBody>
      <dsp:txXfrm>
        <a:off x="3283849" y="4660077"/>
        <a:ext cx="1128500" cy="1128500"/>
      </dsp:txXfrm>
    </dsp:sp>
    <dsp:sp modelId="{49A44CEF-BC0D-416A-9DDB-88B4D7D9D5B5}">
      <dsp:nvSpPr>
        <dsp:cNvPr id="0" name=""/>
        <dsp:cNvSpPr/>
      </dsp:nvSpPr>
      <dsp:spPr>
        <a:xfrm>
          <a:off x="1637190" y="3978008"/>
          <a:ext cx="1128500" cy="11285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rgbClr val="FFFF00"/>
              </a:solidFill>
            </a:rPr>
            <a:t>Increased response to JDC and WRAC calls</a:t>
          </a:r>
          <a:endParaRPr lang="en-US" sz="900" b="1" kern="1200" dirty="0">
            <a:solidFill>
              <a:srgbClr val="FFFF00"/>
            </a:solidFill>
          </a:endParaRPr>
        </a:p>
      </dsp:txBody>
      <dsp:txXfrm>
        <a:off x="1637190" y="3978008"/>
        <a:ext cx="1128500" cy="1128500"/>
      </dsp:txXfrm>
    </dsp:sp>
    <dsp:sp modelId="{A01F642B-AB1B-442C-84CA-88370D5D8EC7}">
      <dsp:nvSpPr>
        <dsp:cNvPr id="0" name=""/>
        <dsp:cNvSpPr/>
      </dsp:nvSpPr>
      <dsp:spPr>
        <a:xfrm>
          <a:off x="955122" y="2331349"/>
          <a:ext cx="1128500" cy="11285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rgbClr val="FFFF00"/>
              </a:solidFill>
            </a:rPr>
            <a:t>Survey Monkey to gather feedback from families</a:t>
          </a:r>
          <a:endParaRPr lang="en-US" sz="900" b="1" kern="1200" dirty="0">
            <a:solidFill>
              <a:srgbClr val="FFFF00"/>
            </a:solidFill>
          </a:endParaRPr>
        </a:p>
      </dsp:txBody>
      <dsp:txXfrm>
        <a:off x="955122" y="2331349"/>
        <a:ext cx="1128500" cy="1128500"/>
      </dsp:txXfrm>
    </dsp:sp>
    <dsp:sp modelId="{7E65B76F-E026-4344-B20B-47C595A8879A}">
      <dsp:nvSpPr>
        <dsp:cNvPr id="0" name=""/>
        <dsp:cNvSpPr/>
      </dsp:nvSpPr>
      <dsp:spPr>
        <a:xfrm>
          <a:off x="1637190" y="684690"/>
          <a:ext cx="1128500" cy="11285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rgbClr val="FFFF00"/>
              </a:solidFill>
            </a:rPr>
            <a:t>Development of training on crisis planning  for other units</a:t>
          </a:r>
          <a:endParaRPr lang="en-US" sz="900" b="1" kern="1200" dirty="0">
            <a:solidFill>
              <a:srgbClr val="FFFF00"/>
            </a:solidFill>
          </a:endParaRPr>
        </a:p>
      </dsp:txBody>
      <dsp:txXfrm>
        <a:off x="1637190" y="684690"/>
        <a:ext cx="1128500" cy="11285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FA8397-8999-4522-86CB-D84C79E3B43B}">
      <dsp:nvSpPr>
        <dsp:cNvPr id="0" name=""/>
        <dsp:cNvSpPr/>
      </dsp:nvSpPr>
      <dsp:spPr>
        <a:xfrm>
          <a:off x="1902161" y="552786"/>
          <a:ext cx="3695027" cy="3695027"/>
        </a:xfrm>
        <a:prstGeom prst="blockArc">
          <a:avLst>
            <a:gd name="adj1" fmla="val 10800000"/>
            <a:gd name="adj2" fmla="val 162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456D45-57BA-43BE-AA48-F5F965C1B425}">
      <dsp:nvSpPr>
        <dsp:cNvPr id="0" name=""/>
        <dsp:cNvSpPr/>
      </dsp:nvSpPr>
      <dsp:spPr>
        <a:xfrm>
          <a:off x="1902161" y="552786"/>
          <a:ext cx="3695027" cy="3695027"/>
        </a:xfrm>
        <a:prstGeom prst="blockArc">
          <a:avLst>
            <a:gd name="adj1" fmla="val 5400000"/>
            <a:gd name="adj2" fmla="val 108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EA0E06-0BC0-43A6-AD20-0B69DB511D09}">
      <dsp:nvSpPr>
        <dsp:cNvPr id="0" name=""/>
        <dsp:cNvSpPr/>
      </dsp:nvSpPr>
      <dsp:spPr>
        <a:xfrm>
          <a:off x="1902161" y="552786"/>
          <a:ext cx="3695027" cy="3695027"/>
        </a:xfrm>
        <a:prstGeom prst="blockArc">
          <a:avLst>
            <a:gd name="adj1" fmla="val 0"/>
            <a:gd name="adj2" fmla="val 54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EC6DCC-9889-4B05-909F-802075233D47}">
      <dsp:nvSpPr>
        <dsp:cNvPr id="0" name=""/>
        <dsp:cNvSpPr/>
      </dsp:nvSpPr>
      <dsp:spPr>
        <a:xfrm>
          <a:off x="1902161" y="552786"/>
          <a:ext cx="3695027" cy="3695027"/>
        </a:xfrm>
        <a:prstGeom prst="blockArc">
          <a:avLst>
            <a:gd name="adj1" fmla="val 16200000"/>
            <a:gd name="adj2" fmla="val 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13519D-B991-4B02-AD4C-EB45856E9E0E}">
      <dsp:nvSpPr>
        <dsp:cNvPr id="0" name=""/>
        <dsp:cNvSpPr/>
      </dsp:nvSpPr>
      <dsp:spPr>
        <a:xfrm>
          <a:off x="2900139" y="1550764"/>
          <a:ext cx="1699071" cy="16990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FFFF00"/>
              </a:solidFill>
            </a:rPr>
            <a:t>Year 2 of the WRIC Grant</a:t>
          </a:r>
          <a:endParaRPr lang="en-US" sz="2200" kern="1200" dirty="0">
            <a:solidFill>
              <a:srgbClr val="FFFF00"/>
            </a:solidFill>
          </a:endParaRPr>
        </a:p>
      </dsp:txBody>
      <dsp:txXfrm>
        <a:off x="2900139" y="1550764"/>
        <a:ext cx="1699071" cy="1699071"/>
      </dsp:txXfrm>
    </dsp:sp>
    <dsp:sp modelId="{59FD54EA-FA74-4C05-A14D-DF7A5F7D9A4F}">
      <dsp:nvSpPr>
        <dsp:cNvPr id="0" name=""/>
        <dsp:cNvSpPr/>
      </dsp:nvSpPr>
      <dsp:spPr>
        <a:xfrm>
          <a:off x="3154999" y="927"/>
          <a:ext cx="1189350" cy="11893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solidFill>
                <a:srgbClr val="FFFF00"/>
              </a:solidFill>
            </a:rPr>
            <a:t>Increased satisfaction and positive outcomes for kids and families</a:t>
          </a:r>
          <a:endParaRPr lang="en-US" sz="800" kern="1200" dirty="0">
            <a:solidFill>
              <a:srgbClr val="FFFF00"/>
            </a:solidFill>
          </a:endParaRPr>
        </a:p>
      </dsp:txBody>
      <dsp:txXfrm>
        <a:off x="3154999" y="927"/>
        <a:ext cx="1189350" cy="1189350"/>
      </dsp:txXfrm>
    </dsp:sp>
    <dsp:sp modelId="{CD172BEB-396A-4206-A854-3D4B66E2EE6B}">
      <dsp:nvSpPr>
        <dsp:cNvPr id="0" name=""/>
        <dsp:cNvSpPr/>
      </dsp:nvSpPr>
      <dsp:spPr>
        <a:xfrm>
          <a:off x="4959697" y="1805624"/>
          <a:ext cx="1189350" cy="11893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FFFF00"/>
              </a:solidFill>
            </a:rPr>
            <a:t>Use of Parent Peer Specialists during crisis calls to better support families</a:t>
          </a:r>
          <a:endParaRPr lang="en-US" sz="800" kern="1200" dirty="0" smtClean="0">
            <a:solidFill>
              <a:srgbClr val="FFFF00"/>
            </a:solidFill>
          </a:endParaRPr>
        </a:p>
      </dsp:txBody>
      <dsp:txXfrm>
        <a:off x="4959697" y="1805624"/>
        <a:ext cx="1189350" cy="1189350"/>
      </dsp:txXfrm>
    </dsp:sp>
    <dsp:sp modelId="{380A36D9-F89F-4D3E-BD6D-A282C13852D4}">
      <dsp:nvSpPr>
        <dsp:cNvPr id="0" name=""/>
        <dsp:cNvSpPr/>
      </dsp:nvSpPr>
      <dsp:spPr>
        <a:xfrm>
          <a:off x="3154999" y="3610322"/>
          <a:ext cx="1189350" cy="11893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FFFF00"/>
              </a:solidFill>
            </a:rPr>
            <a:t>Increasing crisis stabilization options to continue reducing emergency detentions: “CARE Center for kids”</a:t>
          </a:r>
          <a:endParaRPr lang="en-US" sz="800" kern="1200" dirty="0" smtClean="0">
            <a:solidFill>
              <a:srgbClr val="FFFF00"/>
            </a:solidFill>
          </a:endParaRPr>
        </a:p>
      </dsp:txBody>
      <dsp:txXfrm>
        <a:off x="3154999" y="3610322"/>
        <a:ext cx="1189350" cy="1189350"/>
      </dsp:txXfrm>
    </dsp:sp>
    <dsp:sp modelId="{B07DAD20-2DD3-420A-BD63-5C3C7EE9C4D1}">
      <dsp:nvSpPr>
        <dsp:cNvPr id="0" name=""/>
        <dsp:cNvSpPr/>
      </dsp:nvSpPr>
      <dsp:spPr>
        <a:xfrm>
          <a:off x="1350302" y="1805624"/>
          <a:ext cx="1189350" cy="11893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FFFF00"/>
              </a:solidFill>
            </a:rPr>
            <a:t>Increased emphasis on kids crisis in future CIT trainings</a:t>
          </a:r>
          <a:endParaRPr lang="en-US" sz="800" kern="1200" dirty="0">
            <a:solidFill>
              <a:srgbClr val="FFFF00"/>
            </a:solidFill>
          </a:endParaRPr>
        </a:p>
      </dsp:txBody>
      <dsp:txXfrm>
        <a:off x="1350302" y="1805624"/>
        <a:ext cx="1189350" cy="1189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0.17308</cdr:x>
      <cdr:y>0.01389</cdr:y>
    </cdr:from>
    <cdr:to>
      <cdr:x>0.24038</cdr:x>
      <cdr:y>0.06944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371600" y="76200"/>
          <a:ext cx="533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0.35238</cdr:x>
      <cdr:y>0.11526</cdr:y>
    </cdr:from>
    <cdr:to>
      <cdr:x>0.47619</cdr:x>
      <cdr:y>0.39676</cdr:y>
    </cdr:to>
    <cdr:grpSp>
      <cdr:nvGrpSpPr>
        <cdr:cNvPr id="20" name="Group 19"/>
        <cdr:cNvGrpSpPr/>
      </cdr:nvGrpSpPr>
      <cdr:grpSpPr>
        <a:xfrm xmlns:a="http://schemas.openxmlformats.org/drawingml/2006/main">
          <a:off x="2819392" y="728973"/>
          <a:ext cx="990604" cy="1780375"/>
          <a:chOff x="1600202" y="1298504"/>
          <a:chExt cx="990600" cy="543478"/>
        </a:xfrm>
      </cdr:grpSpPr>
      <cdr:sp macro="" textlink="">
        <cdr:nvSpPr>
          <cdr:cNvPr id="21" name="Down Arrow Callout 20"/>
          <cdr:cNvSpPr/>
        </cdr:nvSpPr>
        <cdr:spPr>
          <a:xfrm xmlns:a="http://schemas.openxmlformats.org/drawingml/2006/main">
            <a:off x="1676402" y="1308582"/>
            <a:ext cx="838200" cy="533400"/>
          </a:xfrm>
          <a:prstGeom xmlns:a="http://schemas.openxmlformats.org/drawingml/2006/main" prst="downArrowCallout">
            <a:avLst>
              <a:gd name="adj1" fmla="val 6005"/>
              <a:gd name="adj2" fmla="val 7325"/>
              <a:gd name="adj3" fmla="val 26299"/>
              <a:gd name="adj4" fmla="val 8545"/>
            </a:avLst>
          </a:prstGeom>
          <a:solidFill xmlns:a="http://schemas.openxmlformats.org/drawingml/2006/main">
            <a:srgbClr val="DEDEDE"/>
          </a:solidFill>
          <a:ln xmlns:a="http://schemas.openxmlformats.org/drawingml/2006/main"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ysClr val="window" lastClr="FFFFFF"/>
                </a:solidFill>
                <a:latin typeface="Gill Sans MT"/>
              </a:defRPr>
            </a:lvl1pPr>
            <a:lvl2pPr marL="457200" indent="0">
              <a:defRPr sz="1100">
                <a:solidFill>
                  <a:sysClr val="window" lastClr="FFFFFF"/>
                </a:solidFill>
                <a:latin typeface="Gill Sans MT"/>
              </a:defRPr>
            </a:lvl2pPr>
            <a:lvl3pPr marL="914400" indent="0">
              <a:defRPr sz="1100">
                <a:solidFill>
                  <a:sysClr val="window" lastClr="FFFFFF"/>
                </a:solidFill>
                <a:latin typeface="Gill Sans MT"/>
              </a:defRPr>
            </a:lvl3pPr>
            <a:lvl4pPr marL="1371600" indent="0">
              <a:defRPr sz="1100">
                <a:solidFill>
                  <a:sysClr val="window" lastClr="FFFFFF"/>
                </a:solidFill>
                <a:latin typeface="Gill Sans MT"/>
              </a:defRPr>
            </a:lvl4pPr>
            <a:lvl5pPr marL="1828800" indent="0">
              <a:defRPr sz="1100">
                <a:solidFill>
                  <a:sysClr val="window" lastClr="FFFFFF"/>
                </a:solidFill>
                <a:latin typeface="Gill Sans MT"/>
              </a:defRPr>
            </a:lvl5pPr>
            <a:lvl6pPr marL="2286000" indent="0">
              <a:defRPr sz="1100">
                <a:solidFill>
                  <a:sysClr val="window" lastClr="FFFFFF"/>
                </a:solidFill>
                <a:latin typeface="Gill Sans MT"/>
              </a:defRPr>
            </a:lvl6pPr>
            <a:lvl7pPr marL="2743200" indent="0">
              <a:defRPr sz="1100">
                <a:solidFill>
                  <a:sysClr val="window" lastClr="FFFFFF"/>
                </a:solidFill>
                <a:latin typeface="Gill Sans MT"/>
              </a:defRPr>
            </a:lvl7pPr>
            <a:lvl8pPr marL="3200400" indent="0">
              <a:defRPr sz="1100">
                <a:solidFill>
                  <a:sysClr val="window" lastClr="FFFFFF"/>
                </a:solidFill>
                <a:latin typeface="Gill Sans MT"/>
              </a:defRPr>
            </a:lvl8pPr>
            <a:lvl9pPr marL="3657600" indent="0">
              <a:defRPr sz="1100">
                <a:solidFill>
                  <a:sysClr val="window" lastClr="FFFFFF"/>
                </a:solidFill>
                <a:latin typeface="Gill Sans MT"/>
              </a:defRPr>
            </a:lvl9pPr>
          </a:lstStyle>
          <a:p xmlns:a="http://schemas.openxmlformats.org/drawingml/2006/main">
            <a:endParaRPr lang="en-US"/>
          </a:p>
        </cdr:txBody>
      </cdr:sp>
      <cdr:sp macro="" textlink="">
        <cdr:nvSpPr>
          <cdr:cNvPr id="22" name="TextBox 3"/>
          <cdr:cNvSpPr txBox="1"/>
        </cdr:nvSpPr>
        <cdr:spPr>
          <a:xfrm xmlns:a="http://schemas.openxmlformats.org/drawingml/2006/main">
            <a:off x="1600202" y="1298504"/>
            <a:ext cx="990600" cy="65766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 anchorCtr="1">
            <a:spAutoFit/>
          </a:bodyPr>
          <a:lstStyle xmlns:a="http://schemas.openxmlformats.org/drawingml/2006/main">
            <a:lvl1pPr marL="0" indent="0">
              <a:defRPr sz="1100">
                <a:latin typeface="Gill Sans MT"/>
              </a:defRPr>
            </a:lvl1pPr>
            <a:lvl2pPr marL="457200" indent="0">
              <a:defRPr sz="1100">
                <a:latin typeface="Gill Sans MT"/>
              </a:defRPr>
            </a:lvl2pPr>
            <a:lvl3pPr marL="914400" indent="0">
              <a:defRPr sz="1100">
                <a:latin typeface="Gill Sans MT"/>
              </a:defRPr>
            </a:lvl3pPr>
            <a:lvl4pPr marL="1371600" indent="0">
              <a:defRPr sz="1100">
                <a:latin typeface="Gill Sans MT"/>
              </a:defRPr>
            </a:lvl4pPr>
            <a:lvl5pPr marL="1828800" indent="0">
              <a:defRPr sz="1100">
                <a:latin typeface="Gill Sans MT"/>
              </a:defRPr>
            </a:lvl5pPr>
            <a:lvl6pPr marL="2286000" indent="0">
              <a:defRPr sz="1100">
                <a:latin typeface="Gill Sans MT"/>
              </a:defRPr>
            </a:lvl6pPr>
            <a:lvl7pPr marL="2743200" indent="0">
              <a:defRPr sz="1100">
                <a:latin typeface="Gill Sans MT"/>
              </a:defRPr>
            </a:lvl7pPr>
            <a:lvl8pPr marL="3200400" indent="0">
              <a:defRPr sz="1100">
                <a:latin typeface="Gill Sans MT"/>
              </a:defRPr>
            </a:lvl8pPr>
            <a:lvl9pPr marL="3657600" indent="0">
              <a:defRPr sz="1100">
                <a:latin typeface="Gill Sans MT"/>
              </a:defRPr>
            </a:lvl9pPr>
          </a:lstStyle>
          <a:p xmlns:a="http://schemas.openxmlformats.org/drawingml/2006/main">
            <a:r>
              <a:rPr lang="en-US" sz="800" b="1" dirty="0" smtClean="0"/>
              <a:t>7/13 - Change #3</a:t>
            </a:r>
            <a:endParaRPr lang="en-US" sz="800" b="1" dirty="0"/>
          </a:p>
        </cdr:txBody>
      </cdr:sp>
    </cdr:grpSp>
  </cdr:relSizeAnchor>
  <cdr:relSizeAnchor xmlns:cdr="http://schemas.openxmlformats.org/drawingml/2006/chartDrawing">
    <cdr:from>
      <cdr:x>0.17143</cdr:x>
      <cdr:y>0.20482</cdr:y>
    </cdr:from>
    <cdr:to>
      <cdr:x>0.30477</cdr:x>
      <cdr:y>0.37951</cdr:y>
    </cdr:to>
    <cdr:grpSp>
      <cdr:nvGrpSpPr>
        <cdr:cNvPr id="17" name="Group 16"/>
        <cdr:cNvGrpSpPr/>
      </cdr:nvGrpSpPr>
      <cdr:grpSpPr>
        <a:xfrm xmlns:a="http://schemas.openxmlformats.org/drawingml/2006/main">
          <a:off x="1371611" y="1295405"/>
          <a:ext cx="1066854" cy="1104844"/>
          <a:chOff x="1981200" y="1240002"/>
          <a:chExt cx="1066800" cy="588797"/>
        </a:xfrm>
      </cdr:grpSpPr>
      <cdr:sp macro="" textlink="">
        <cdr:nvSpPr>
          <cdr:cNvPr id="18" name="Down Arrow Callout 17"/>
          <cdr:cNvSpPr/>
        </cdr:nvSpPr>
        <cdr:spPr>
          <a:xfrm xmlns:a="http://schemas.openxmlformats.org/drawingml/2006/main">
            <a:off x="2133600" y="1260307"/>
            <a:ext cx="762000" cy="568492"/>
          </a:xfrm>
          <a:prstGeom xmlns:a="http://schemas.openxmlformats.org/drawingml/2006/main" prst="downArrowCallout">
            <a:avLst>
              <a:gd name="adj1" fmla="val 7399"/>
              <a:gd name="adj2" fmla="val 7674"/>
              <a:gd name="adj3" fmla="val 26299"/>
              <a:gd name="adj4" fmla="val 14916"/>
            </a:avLst>
          </a:prstGeom>
          <a:solidFill xmlns:a="http://schemas.openxmlformats.org/drawingml/2006/main">
            <a:srgbClr val="DEDEDE"/>
          </a:solidFill>
          <a:ln xmlns:a="http://schemas.openxmlformats.org/drawingml/2006/main"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ysClr val="window" lastClr="FFFFFF"/>
                </a:solidFill>
                <a:latin typeface="Gill Sans MT"/>
              </a:defRPr>
            </a:lvl1pPr>
            <a:lvl2pPr marL="457200" indent="0">
              <a:defRPr sz="1100">
                <a:solidFill>
                  <a:sysClr val="window" lastClr="FFFFFF"/>
                </a:solidFill>
                <a:latin typeface="Gill Sans MT"/>
              </a:defRPr>
            </a:lvl2pPr>
            <a:lvl3pPr marL="914400" indent="0">
              <a:defRPr sz="1100">
                <a:solidFill>
                  <a:sysClr val="window" lastClr="FFFFFF"/>
                </a:solidFill>
                <a:latin typeface="Gill Sans MT"/>
              </a:defRPr>
            </a:lvl3pPr>
            <a:lvl4pPr marL="1371600" indent="0">
              <a:defRPr sz="1100">
                <a:solidFill>
                  <a:sysClr val="window" lastClr="FFFFFF"/>
                </a:solidFill>
                <a:latin typeface="Gill Sans MT"/>
              </a:defRPr>
            </a:lvl4pPr>
            <a:lvl5pPr marL="1828800" indent="0">
              <a:defRPr sz="1100">
                <a:solidFill>
                  <a:sysClr val="window" lastClr="FFFFFF"/>
                </a:solidFill>
                <a:latin typeface="Gill Sans MT"/>
              </a:defRPr>
            </a:lvl5pPr>
            <a:lvl6pPr marL="2286000" indent="0">
              <a:defRPr sz="1100">
                <a:solidFill>
                  <a:sysClr val="window" lastClr="FFFFFF"/>
                </a:solidFill>
                <a:latin typeface="Gill Sans MT"/>
              </a:defRPr>
            </a:lvl6pPr>
            <a:lvl7pPr marL="2743200" indent="0">
              <a:defRPr sz="1100">
                <a:solidFill>
                  <a:sysClr val="window" lastClr="FFFFFF"/>
                </a:solidFill>
                <a:latin typeface="Gill Sans MT"/>
              </a:defRPr>
            </a:lvl7pPr>
            <a:lvl8pPr marL="3200400" indent="0">
              <a:defRPr sz="1100">
                <a:solidFill>
                  <a:sysClr val="window" lastClr="FFFFFF"/>
                </a:solidFill>
                <a:latin typeface="Gill Sans MT"/>
              </a:defRPr>
            </a:lvl8pPr>
            <a:lvl9pPr marL="3657600" indent="0">
              <a:defRPr sz="1100">
                <a:solidFill>
                  <a:sysClr val="window" lastClr="FFFFFF"/>
                </a:solidFill>
                <a:latin typeface="Gill Sans MT"/>
              </a:defRPr>
            </a:lvl9pPr>
          </a:lstStyle>
          <a:p xmlns:a="http://schemas.openxmlformats.org/drawingml/2006/main">
            <a:endParaRPr lang="en-US"/>
          </a:p>
        </cdr:txBody>
      </cdr:sp>
      <cdr:sp macro="" textlink="">
        <cdr:nvSpPr>
          <cdr:cNvPr id="19" name="TextBox 3"/>
          <cdr:cNvSpPr txBox="1"/>
        </cdr:nvSpPr>
        <cdr:spPr>
          <a:xfrm xmlns:a="http://schemas.openxmlformats.org/drawingml/2006/main">
            <a:off x="1981200" y="1240002"/>
            <a:ext cx="1066800" cy="114809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 anchorCtr="1">
            <a:spAutoFit/>
          </a:bodyPr>
          <a:lstStyle xmlns:a="http://schemas.openxmlformats.org/drawingml/2006/main">
            <a:lvl1pPr marL="0" indent="0">
              <a:defRPr sz="1100">
                <a:latin typeface="Gill Sans MT"/>
              </a:defRPr>
            </a:lvl1pPr>
            <a:lvl2pPr marL="457200" indent="0">
              <a:defRPr sz="1100">
                <a:latin typeface="Gill Sans MT"/>
              </a:defRPr>
            </a:lvl2pPr>
            <a:lvl3pPr marL="914400" indent="0">
              <a:defRPr sz="1100">
                <a:latin typeface="Gill Sans MT"/>
              </a:defRPr>
            </a:lvl3pPr>
            <a:lvl4pPr marL="1371600" indent="0">
              <a:defRPr sz="1100">
                <a:latin typeface="Gill Sans MT"/>
              </a:defRPr>
            </a:lvl4pPr>
            <a:lvl5pPr marL="1828800" indent="0">
              <a:defRPr sz="1100">
                <a:latin typeface="Gill Sans MT"/>
              </a:defRPr>
            </a:lvl5pPr>
            <a:lvl6pPr marL="2286000" indent="0">
              <a:defRPr sz="1100">
                <a:latin typeface="Gill Sans MT"/>
              </a:defRPr>
            </a:lvl6pPr>
            <a:lvl7pPr marL="2743200" indent="0">
              <a:defRPr sz="1100">
                <a:latin typeface="Gill Sans MT"/>
              </a:defRPr>
            </a:lvl7pPr>
            <a:lvl8pPr marL="3200400" indent="0">
              <a:defRPr sz="1100">
                <a:latin typeface="Gill Sans MT"/>
              </a:defRPr>
            </a:lvl8pPr>
            <a:lvl9pPr marL="3657600" indent="0">
              <a:defRPr sz="1100">
                <a:latin typeface="Gill Sans MT"/>
              </a:defRPr>
            </a:lvl9pPr>
          </a:lstStyle>
          <a:p xmlns:a="http://schemas.openxmlformats.org/drawingml/2006/main">
            <a:r>
              <a:rPr lang="en-US" sz="800" b="1" dirty="0" smtClean="0"/>
              <a:t>6/1 - Change #1</a:t>
            </a:r>
            <a:endParaRPr lang="en-US" sz="800" b="1" dirty="0"/>
          </a:p>
        </cdr:txBody>
      </cdr:sp>
    </cdr:grpSp>
  </cdr:relSizeAnchor>
  <cdr:relSizeAnchor xmlns:cdr="http://schemas.openxmlformats.org/drawingml/2006/chartDrawing">
    <cdr:from>
      <cdr:x>0.2381</cdr:x>
      <cdr:y>0.16867</cdr:y>
    </cdr:from>
    <cdr:to>
      <cdr:x>0.38095</cdr:x>
      <cdr:y>0.38483</cdr:y>
    </cdr:to>
    <cdr:grpSp>
      <cdr:nvGrpSpPr>
        <cdr:cNvPr id="23" name="Group 22"/>
        <cdr:cNvGrpSpPr/>
      </cdr:nvGrpSpPr>
      <cdr:grpSpPr>
        <a:xfrm xmlns:a="http://schemas.openxmlformats.org/drawingml/2006/main">
          <a:off x="1905038" y="1066770"/>
          <a:ext cx="1142943" cy="1367126"/>
          <a:chOff x="2057413" y="1274794"/>
          <a:chExt cx="1142998" cy="533399"/>
        </a:xfrm>
      </cdr:grpSpPr>
      <cdr:sp macro="" textlink="">
        <cdr:nvSpPr>
          <cdr:cNvPr id="24" name="Down Arrow Callout 23"/>
          <cdr:cNvSpPr/>
        </cdr:nvSpPr>
        <cdr:spPr>
          <a:xfrm xmlns:a="http://schemas.openxmlformats.org/drawingml/2006/main">
            <a:off x="2209814" y="1274794"/>
            <a:ext cx="838201" cy="533399"/>
          </a:xfrm>
          <a:prstGeom xmlns:a="http://schemas.openxmlformats.org/drawingml/2006/main" prst="downArrowCallout">
            <a:avLst>
              <a:gd name="adj1" fmla="val 5455"/>
              <a:gd name="adj2" fmla="val 7579"/>
              <a:gd name="adj3" fmla="val 26299"/>
              <a:gd name="adj4" fmla="val 12819"/>
            </a:avLst>
          </a:prstGeom>
          <a:solidFill xmlns:a="http://schemas.openxmlformats.org/drawingml/2006/main">
            <a:srgbClr val="DEDEDE"/>
          </a:solidFill>
          <a:ln xmlns:a="http://schemas.openxmlformats.org/drawingml/2006/main"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ysClr val="window" lastClr="FFFFFF"/>
                </a:solidFill>
                <a:latin typeface="Gill Sans MT"/>
              </a:defRPr>
            </a:lvl1pPr>
            <a:lvl2pPr marL="457200" indent="0">
              <a:defRPr sz="1100">
                <a:solidFill>
                  <a:sysClr val="window" lastClr="FFFFFF"/>
                </a:solidFill>
                <a:latin typeface="Gill Sans MT"/>
              </a:defRPr>
            </a:lvl2pPr>
            <a:lvl3pPr marL="914400" indent="0">
              <a:defRPr sz="1100">
                <a:solidFill>
                  <a:sysClr val="window" lastClr="FFFFFF"/>
                </a:solidFill>
                <a:latin typeface="Gill Sans MT"/>
              </a:defRPr>
            </a:lvl3pPr>
            <a:lvl4pPr marL="1371600" indent="0">
              <a:defRPr sz="1100">
                <a:solidFill>
                  <a:sysClr val="window" lastClr="FFFFFF"/>
                </a:solidFill>
                <a:latin typeface="Gill Sans MT"/>
              </a:defRPr>
            </a:lvl4pPr>
            <a:lvl5pPr marL="1828800" indent="0">
              <a:defRPr sz="1100">
                <a:solidFill>
                  <a:sysClr val="window" lastClr="FFFFFF"/>
                </a:solidFill>
                <a:latin typeface="Gill Sans MT"/>
              </a:defRPr>
            </a:lvl5pPr>
            <a:lvl6pPr marL="2286000" indent="0">
              <a:defRPr sz="1100">
                <a:solidFill>
                  <a:sysClr val="window" lastClr="FFFFFF"/>
                </a:solidFill>
                <a:latin typeface="Gill Sans MT"/>
              </a:defRPr>
            </a:lvl6pPr>
            <a:lvl7pPr marL="2743200" indent="0">
              <a:defRPr sz="1100">
                <a:solidFill>
                  <a:sysClr val="window" lastClr="FFFFFF"/>
                </a:solidFill>
                <a:latin typeface="Gill Sans MT"/>
              </a:defRPr>
            </a:lvl7pPr>
            <a:lvl8pPr marL="3200400" indent="0">
              <a:defRPr sz="1100">
                <a:solidFill>
                  <a:sysClr val="window" lastClr="FFFFFF"/>
                </a:solidFill>
                <a:latin typeface="Gill Sans MT"/>
              </a:defRPr>
            </a:lvl8pPr>
            <a:lvl9pPr marL="3657600" indent="0">
              <a:defRPr sz="1100">
                <a:solidFill>
                  <a:sysClr val="window" lastClr="FFFFFF"/>
                </a:solidFill>
                <a:latin typeface="Gill Sans MT"/>
              </a:defRPr>
            </a:lvl9pPr>
          </a:lstStyle>
          <a:p xmlns:a="http://schemas.openxmlformats.org/drawingml/2006/main">
            <a:endParaRPr lang="en-US"/>
          </a:p>
        </cdr:txBody>
      </cdr:sp>
      <cdr:sp macro="" textlink="">
        <cdr:nvSpPr>
          <cdr:cNvPr id="25" name="TextBox 3"/>
          <cdr:cNvSpPr txBox="1"/>
        </cdr:nvSpPr>
        <cdr:spPr>
          <a:xfrm xmlns:a="http://schemas.openxmlformats.org/drawingml/2006/main">
            <a:off x="2057413" y="1274794"/>
            <a:ext cx="1142998" cy="8406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 anchorCtr="1">
            <a:spAutoFit/>
          </a:bodyPr>
          <a:lstStyle xmlns:a="http://schemas.openxmlformats.org/drawingml/2006/main">
            <a:lvl1pPr marL="0" indent="0">
              <a:defRPr sz="1100">
                <a:latin typeface="Gill Sans MT"/>
              </a:defRPr>
            </a:lvl1pPr>
            <a:lvl2pPr marL="457200" indent="0">
              <a:defRPr sz="1100">
                <a:latin typeface="Gill Sans MT"/>
              </a:defRPr>
            </a:lvl2pPr>
            <a:lvl3pPr marL="914400" indent="0">
              <a:defRPr sz="1100">
                <a:latin typeface="Gill Sans MT"/>
              </a:defRPr>
            </a:lvl3pPr>
            <a:lvl4pPr marL="1371600" indent="0">
              <a:defRPr sz="1100">
                <a:latin typeface="Gill Sans MT"/>
              </a:defRPr>
            </a:lvl4pPr>
            <a:lvl5pPr marL="1828800" indent="0">
              <a:defRPr sz="1100">
                <a:latin typeface="Gill Sans MT"/>
              </a:defRPr>
            </a:lvl5pPr>
            <a:lvl6pPr marL="2286000" indent="0">
              <a:defRPr sz="1100">
                <a:latin typeface="Gill Sans MT"/>
              </a:defRPr>
            </a:lvl6pPr>
            <a:lvl7pPr marL="2743200" indent="0">
              <a:defRPr sz="1100">
                <a:latin typeface="Gill Sans MT"/>
              </a:defRPr>
            </a:lvl7pPr>
            <a:lvl8pPr marL="3200400" indent="0">
              <a:defRPr sz="1100">
                <a:latin typeface="Gill Sans MT"/>
              </a:defRPr>
            </a:lvl8pPr>
            <a:lvl9pPr marL="3657600" indent="0">
              <a:defRPr sz="1100">
                <a:latin typeface="Gill Sans MT"/>
              </a:defRPr>
            </a:lvl9pPr>
          </a:lstStyle>
          <a:p xmlns:a="http://schemas.openxmlformats.org/drawingml/2006/main">
            <a:r>
              <a:rPr lang="en-US" sz="800" b="1" dirty="0" smtClean="0"/>
              <a:t>6/15 - Change #2</a:t>
            </a:r>
            <a:endParaRPr lang="en-US" sz="800" b="1" dirty="0"/>
          </a:p>
        </cdr:txBody>
      </cdr:sp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0.41829</cdr:x>
      <cdr:y>0.55556</cdr:y>
    </cdr:from>
    <cdr:to>
      <cdr:x>0.58086</cdr:x>
      <cdr:y>0.78145</cdr:y>
    </cdr:to>
    <cdr:grpSp>
      <cdr:nvGrpSpPr>
        <cdr:cNvPr id="14" name="Group 13"/>
        <cdr:cNvGrpSpPr/>
      </cdr:nvGrpSpPr>
      <cdr:grpSpPr>
        <a:xfrm xmlns:a="http://schemas.openxmlformats.org/drawingml/2006/main">
          <a:off x="3136903" y="2667021"/>
          <a:ext cx="1219169" cy="1084408"/>
          <a:chOff x="2743200" y="4114800"/>
          <a:chExt cx="1219200" cy="1084421"/>
        </a:xfrm>
      </cdr:grpSpPr>
      <cdr:sp macro="" textlink="">
        <cdr:nvSpPr>
          <cdr:cNvPr id="15" name="Up Arrow Callout 14"/>
          <cdr:cNvSpPr/>
        </cdr:nvSpPr>
        <cdr:spPr>
          <a:xfrm xmlns:a="http://schemas.openxmlformats.org/drawingml/2006/main">
            <a:off x="2819400" y="4114800"/>
            <a:ext cx="1066800" cy="1066800"/>
          </a:xfrm>
          <a:prstGeom xmlns:a="http://schemas.openxmlformats.org/drawingml/2006/main" prst="upArrowCallout">
            <a:avLst>
              <a:gd name="adj1" fmla="val 2954"/>
              <a:gd name="adj2" fmla="val 7813"/>
              <a:gd name="adj3" fmla="val 25000"/>
              <a:gd name="adj4" fmla="val 19615"/>
            </a:avLst>
          </a:prstGeom>
          <a:solidFill xmlns:a="http://schemas.openxmlformats.org/drawingml/2006/main">
            <a:srgbClr val="53548A"/>
          </a:solidFill>
          <a:ln xmlns:a="http://schemas.openxmlformats.org/drawingml/2006/main" w="25400" cap="flat" cmpd="sng" algn="ctr">
            <a:solidFill>
              <a:srgbClr val="53548A">
                <a:shade val="50000"/>
              </a:srgb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rtlCol="0" anchor="ctr"/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Gill Sans MT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Gill Sans MT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Gill Sans MT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Gill Sans MT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Gill Sans MT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Gill Sans MT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Gill Sans MT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Gill Sans MT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Gill Sans MT"/>
              </a:defRPr>
            </a:lvl9pPr>
          </a:lstStyle>
          <a:p xmlns:a="http://schemas.openxmlformats.org/drawingml/2006/main">
            <a:pPr algn="ctr"/>
            <a:endParaRPr lang="en-US"/>
          </a:p>
        </cdr:txBody>
      </cdr:sp>
      <cdr:sp macro="" textlink="">
        <cdr:nvSpPr>
          <cdr:cNvPr id="16" name="TextBox 3"/>
          <cdr:cNvSpPr txBox="1"/>
        </cdr:nvSpPr>
        <cdr:spPr>
          <a:xfrm xmlns:a="http://schemas.openxmlformats.org/drawingml/2006/main">
            <a:off x="2743200" y="4953000"/>
            <a:ext cx="1219200" cy="246221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 anchorCtr="1">
            <a:spAutoFit/>
          </a:bodyPr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Gill Sans MT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Gill Sans MT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Gill Sans MT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Gill Sans MT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Gill Sans MT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Gill Sans MT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Gill Sans MT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Gill Sans MT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Gill Sans MT"/>
              </a:defRPr>
            </a:lvl9pPr>
          </a:lstStyle>
          <a:p xmlns:a="http://schemas.openxmlformats.org/drawingml/2006/main">
            <a:r>
              <a:rPr lang="en-US" sz="1000" b="1" dirty="0" smtClean="0">
                <a:solidFill>
                  <a:srgbClr val="FFFF00"/>
                </a:solidFill>
              </a:rPr>
              <a:t>7/13 - Change #3</a:t>
            </a:r>
            <a:endParaRPr lang="en-US" sz="1000" b="1" dirty="0">
              <a:solidFill>
                <a:srgbClr val="FFFF00"/>
              </a:solidFill>
            </a:endParaRPr>
          </a:p>
        </cdr:txBody>
      </cdr:sp>
    </cdr:grp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C6032-5CA9-46FB-848F-5B3D879608AC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E52E8-20AF-4BD4-A69A-7DCBDC73D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9012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E52E8-20AF-4BD4-A69A-7DCBDC73DB7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4599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00BF6-BAAA-4F80-B291-B119DE2F5EB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B19A6-6630-453D-AA89-BE0C41057D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00BF6-BAAA-4F80-B291-B119DE2F5EB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B19A6-6630-453D-AA89-BE0C41057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00BF6-BAAA-4F80-B291-B119DE2F5EB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B19A6-6630-453D-AA89-BE0C41057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00BF6-BAAA-4F80-B291-B119DE2F5EB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B19A6-6630-453D-AA89-BE0C41057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00BF6-BAAA-4F80-B291-B119DE2F5EB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B19A6-6630-453D-AA89-BE0C41057D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00BF6-BAAA-4F80-B291-B119DE2F5EB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B19A6-6630-453D-AA89-BE0C41057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00BF6-BAAA-4F80-B291-B119DE2F5EB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B19A6-6630-453D-AA89-BE0C41057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00BF6-BAAA-4F80-B291-B119DE2F5EB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B19A6-6630-453D-AA89-BE0C41057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00BF6-BAAA-4F80-B291-B119DE2F5EB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B19A6-6630-453D-AA89-BE0C41057D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00BF6-BAAA-4F80-B291-B119DE2F5EB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B19A6-6630-453D-AA89-BE0C41057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00BF6-BAAA-4F80-B291-B119DE2F5EB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6B19A6-6630-453D-AA89-BE0C41057D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500BF6-BAAA-4F80-B291-B119DE2F5EB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86B19A6-6630-453D-AA89-BE0C41057D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0"/>
            <a:ext cx="5181600" cy="21336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7200" dirty="0" smtClean="0"/>
              <a:t>2015 </a:t>
            </a:r>
            <a:r>
              <a:rPr lang="en-US" sz="7200" dirty="0" err="1" smtClean="0"/>
              <a:t>NIATx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Project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657600"/>
            <a:ext cx="7467600" cy="29718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Goal:</a:t>
            </a:r>
          </a:p>
          <a:p>
            <a:pPr algn="ctr"/>
            <a:r>
              <a:rPr lang="en-US" sz="3600" dirty="0" smtClean="0"/>
              <a:t>To improve follow-up in the Children’s Crisis Unit in order to reduce hospitalizations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76201"/>
            <a:ext cx="2590800" cy="3293209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u="sng" dirty="0" err="1" smtClean="0"/>
              <a:t>NIATx</a:t>
            </a:r>
            <a:r>
              <a:rPr lang="en-US" sz="2800" u="sng" dirty="0" smtClean="0"/>
              <a:t> Team</a:t>
            </a:r>
          </a:p>
          <a:p>
            <a:pPr>
              <a:buNone/>
            </a:pPr>
            <a:r>
              <a:rPr lang="en-US" sz="3600" b="1" dirty="0" smtClean="0"/>
              <a:t>C</a:t>
            </a:r>
            <a:r>
              <a:rPr lang="en-US" sz="3600" dirty="0" smtClean="0"/>
              <a:t>hangers</a:t>
            </a:r>
          </a:p>
          <a:p>
            <a:pPr>
              <a:buNone/>
            </a:pPr>
            <a:r>
              <a:rPr lang="en-US" sz="3600" b="1" dirty="0" smtClean="0"/>
              <a:t>H</a:t>
            </a:r>
            <a:r>
              <a:rPr lang="en-US" sz="3600" dirty="0" smtClean="0"/>
              <a:t>elping</a:t>
            </a:r>
          </a:p>
          <a:p>
            <a:pPr>
              <a:buNone/>
            </a:pPr>
            <a:r>
              <a:rPr lang="en-US" sz="3600" b="1" dirty="0" smtClean="0"/>
              <a:t>I</a:t>
            </a:r>
            <a:r>
              <a:rPr lang="en-US" sz="3600" dirty="0" smtClean="0"/>
              <a:t>mpact</a:t>
            </a:r>
          </a:p>
          <a:p>
            <a:pPr>
              <a:buNone/>
            </a:pPr>
            <a:r>
              <a:rPr lang="en-US" sz="3600" b="1" dirty="0" smtClean="0"/>
              <a:t>L</a:t>
            </a:r>
            <a:r>
              <a:rPr lang="en-US" sz="3600" dirty="0" smtClean="0"/>
              <a:t>asting</a:t>
            </a:r>
          </a:p>
          <a:p>
            <a:pPr>
              <a:buNone/>
            </a:pPr>
            <a:r>
              <a:rPr lang="en-US" sz="3600" b="1" dirty="0" smtClean="0"/>
              <a:t>D</a:t>
            </a:r>
            <a:r>
              <a:rPr lang="en-US" sz="3600" dirty="0" smtClean="0"/>
              <a:t>ifference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24531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49808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CHANGES</a:t>
            </a:r>
            <a:endParaRPr lang="en-US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FF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19984976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685800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50301834"/>
              </p:ext>
            </p:extLst>
          </p:nvPr>
        </p:nvGraphicFramePr>
        <p:xfrm>
          <a:off x="914400" y="381000"/>
          <a:ext cx="80010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1692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Hospital Diversions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98512486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2819400" y="4114800"/>
            <a:ext cx="1371600" cy="1084421"/>
            <a:chOff x="2667000" y="4114800"/>
            <a:chExt cx="1371600" cy="1084421"/>
          </a:xfrm>
        </p:grpSpPr>
        <p:sp>
          <p:nvSpPr>
            <p:cNvPr id="14" name="Up Arrow Callout 13"/>
            <p:cNvSpPr/>
            <p:nvPr/>
          </p:nvSpPr>
          <p:spPr>
            <a:xfrm>
              <a:off x="2819400" y="4114800"/>
              <a:ext cx="1066800" cy="1066800"/>
            </a:xfrm>
            <a:prstGeom prst="upArrowCallout">
              <a:avLst>
                <a:gd name="adj1" fmla="val 4382"/>
                <a:gd name="adj2" fmla="val 7813"/>
                <a:gd name="adj3" fmla="val 25000"/>
                <a:gd name="adj4" fmla="val 1961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3"/>
            <p:cNvSpPr txBox="1"/>
            <p:nvPr/>
          </p:nvSpPr>
          <p:spPr>
            <a:xfrm>
              <a:off x="2667000" y="4953000"/>
              <a:ext cx="1371600" cy="246221"/>
            </a:xfrm>
            <a:prstGeom prst="rect">
              <a:avLst/>
            </a:prstGeom>
          </p:spPr>
          <p:txBody>
            <a:bodyPr wrap="square" rtlCol="0" anchor="ctr" anchorCtr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 smtClean="0">
                  <a:solidFill>
                    <a:srgbClr val="FFFF00"/>
                  </a:solidFill>
                </a:rPr>
                <a:t>6/15 - Change #2</a:t>
              </a:r>
              <a:endParaRPr lang="en-US" sz="1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057400" y="3810000"/>
            <a:ext cx="1447800" cy="1084421"/>
            <a:chOff x="2667000" y="4114800"/>
            <a:chExt cx="1447800" cy="1084421"/>
          </a:xfrm>
        </p:grpSpPr>
        <p:sp>
          <p:nvSpPr>
            <p:cNvPr id="18" name="Up Arrow Callout 17"/>
            <p:cNvSpPr/>
            <p:nvPr/>
          </p:nvSpPr>
          <p:spPr>
            <a:xfrm>
              <a:off x="2819400" y="4114800"/>
              <a:ext cx="1066800" cy="1066800"/>
            </a:xfrm>
            <a:prstGeom prst="upArrowCallout">
              <a:avLst>
                <a:gd name="adj1" fmla="val 4382"/>
                <a:gd name="adj2" fmla="val 7813"/>
                <a:gd name="adj3" fmla="val 25000"/>
                <a:gd name="adj4" fmla="val 1961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3"/>
            <p:cNvSpPr txBox="1"/>
            <p:nvPr/>
          </p:nvSpPr>
          <p:spPr>
            <a:xfrm>
              <a:off x="2667000" y="4953000"/>
              <a:ext cx="1447800" cy="246221"/>
            </a:xfrm>
            <a:prstGeom prst="rect">
              <a:avLst/>
            </a:prstGeom>
          </p:spPr>
          <p:txBody>
            <a:bodyPr wrap="square" rtlCol="0" anchor="ctr" anchorCtr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 smtClean="0">
                  <a:solidFill>
                    <a:srgbClr val="FFFF00"/>
                  </a:solidFill>
                </a:rPr>
                <a:t>6/1 - Change #1</a:t>
              </a:r>
              <a:endParaRPr lang="en-US" sz="1000" b="1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90359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49808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Improving follow-up has meant…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95400" y="914400"/>
          <a:ext cx="76962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next…. Continuing process improvement!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1425</TotalTime>
  <Words>253</Words>
  <Application>Microsoft Office PowerPoint</Application>
  <PresentationFormat>On-screen Show (4:3)</PresentationFormat>
  <Paragraphs>49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2015 NIATx Project</vt:lpstr>
      <vt:lpstr>CHANGES</vt:lpstr>
      <vt:lpstr>Slide 3</vt:lpstr>
      <vt:lpstr>Hospital Diversions </vt:lpstr>
      <vt:lpstr>Improving follow-up has meant…</vt:lpstr>
      <vt:lpstr>What’s next…. Continuing process improvement!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Naitx  Change Project</dc:title>
  <dc:creator>Lynn Tully</dc:creator>
  <cp:lastModifiedBy>Windows User</cp:lastModifiedBy>
  <cp:revision>148</cp:revision>
  <dcterms:created xsi:type="dcterms:W3CDTF">2015-06-11T15:12:54Z</dcterms:created>
  <dcterms:modified xsi:type="dcterms:W3CDTF">2015-10-08T17:32:54Z</dcterms:modified>
</cp:coreProperties>
</file>