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70" r:id="rId6"/>
    <p:sldId id="272" r:id="rId7"/>
    <p:sldId id="271" r:id="rId8"/>
    <p:sldId id="267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6B3EB-85DD-48C0-B8E5-89614CBD3843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3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4FC98-9D84-4309-9D9B-DC0FC6E39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11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127B-59C1-4521-A352-3DCCADC0250D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4B4A72-3037-46E0-804E-46343614D3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127B-59C1-4521-A352-3DCCADC0250D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4A72-3037-46E0-804E-46343614D396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4B4A72-3037-46E0-804E-46343614D3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127B-59C1-4521-A352-3DCCADC0250D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127B-59C1-4521-A352-3DCCADC0250D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4B4A72-3037-46E0-804E-46343614D3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127B-59C1-4521-A352-3DCCADC0250D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4B4A72-3037-46E0-804E-46343614D3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568127B-59C1-4521-A352-3DCCADC0250D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4A72-3037-46E0-804E-46343614D3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127B-59C1-4521-A352-3DCCADC0250D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4B4A72-3037-46E0-804E-46343614D3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127B-59C1-4521-A352-3DCCADC0250D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4B4A72-3037-46E0-804E-46343614D3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127B-59C1-4521-A352-3DCCADC0250D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4B4A72-3037-46E0-804E-46343614D3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4B4A72-3037-46E0-804E-46343614D3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127B-59C1-4521-A352-3DCCADC0250D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4B4A72-3037-46E0-804E-46343614D3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568127B-59C1-4521-A352-3DCCADC0250D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568127B-59C1-4521-A352-3DCCADC0250D}" type="datetimeFigureOut">
              <a:rPr lang="en-US" smtClean="0"/>
              <a:t>10/19/2015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4B4A72-3037-46E0-804E-46343614D3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2895600"/>
            <a:ext cx="6324600" cy="2971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sz="2000" dirty="0" smtClean="0"/>
          </a:p>
          <a:p>
            <a:r>
              <a:rPr lang="en-US" sz="2000" dirty="0" smtClean="0"/>
              <a:t>Improving outcomes</a:t>
            </a:r>
          </a:p>
          <a:p>
            <a:r>
              <a:rPr lang="en-US" sz="2000" dirty="0" smtClean="0"/>
              <a:t>through </a:t>
            </a:r>
            <a:r>
              <a:rPr lang="en-US" sz="2000" dirty="0"/>
              <a:t>Crisis </a:t>
            </a:r>
            <a:r>
              <a:rPr lang="en-US" sz="2000" dirty="0" smtClean="0"/>
              <a:t>intervention</a:t>
            </a:r>
            <a:endParaRPr lang="en-US" sz="2000" dirty="0"/>
          </a:p>
          <a:p>
            <a:r>
              <a:rPr lang="en-US" sz="2000" dirty="0"/>
              <a:t> and </a:t>
            </a:r>
            <a:r>
              <a:rPr lang="en-US" sz="2000" dirty="0" smtClean="0"/>
              <a:t>stabilization </a:t>
            </a:r>
            <a:r>
              <a:rPr lang="en-US" sz="2000" dirty="0"/>
              <a:t>services </a:t>
            </a:r>
          </a:p>
          <a:p>
            <a:r>
              <a:rPr lang="en-US" sz="2000" dirty="0"/>
              <a:t>Niatx </a:t>
            </a:r>
            <a:r>
              <a:rPr lang="en-US" sz="2000" dirty="0" smtClean="0"/>
              <a:t>project</a:t>
            </a:r>
          </a:p>
          <a:p>
            <a:r>
              <a:rPr lang="en-US" sz="2000" dirty="0" smtClean="0"/>
              <a:t>October, 2015</a:t>
            </a:r>
            <a:endParaRPr lang="en-US" sz="2000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229600" cy="1752600"/>
          </a:xfrm>
        </p:spPr>
        <p:txBody>
          <a:bodyPr/>
          <a:lstStyle/>
          <a:p>
            <a:r>
              <a:rPr lang="en-US" dirty="0" smtClean="0"/>
              <a:t>Jefferson County Human Services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14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80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JCHSD recognized in 2013 that too many youth were being admitted to Winnebago Mental Health institute.</a:t>
            </a:r>
          </a:p>
          <a:p>
            <a:r>
              <a:rPr lang="en-US" dirty="0" smtClean="0"/>
              <a:t>We formed a change team, comprised of all mental health and child and family supervisors, managers and our director.</a:t>
            </a:r>
          </a:p>
          <a:p>
            <a:r>
              <a:rPr lang="en-US" dirty="0" smtClean="0"/>
              <a:t>We have met monthly since 2013.  this is the story of the youth we serve and our change initiatives.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1999" cy="152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Jefferson County Human Services Department</a:t>
            </a:r>
          </a:p>
        </p:txBody>
      </p:sp>
    </p:spTree>
    <p:extLst>
      <p:ext uri="{BB962C8B-B14F-4D97-AF65-F5344CB8AC3E}">
        <p14:creationId xmlns:p14="http://schemas.microsoft.com/office/powerpoint/2010/main" val="244861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3400" y="2743200"/>
            <a:ext cx="7924800" cy="3352800"/>
          </a:xfrm>
        </p:spPr>
        <p:txBody>
          <a:bodyPr/>
          <a:lstStyle/>
          <a:p>
            <a:r>
              <a:rPr lang="en-US" dirty="0" smtClean="0"/>
              <a:t>2013-2015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JCHSD YOUTH </a:t>
            </a:r>
            <a:br>
              <a:rPr lang="en-US" dirty="0" smtClean="0"/>
            </a:br>
            <a:r>
              <a:rPr lang="en-US" dirty="0" smtClean="0"/>
              <a:t>EMERGENCY DETENTIONS </a:t>
            </a:r>
            <a:br>
              <a:rPr lang="en-US" dirty="0" smtClean="0"/>
            </a:br>
            <a:r>
              <a:rPr lang="en-US" dirty="0" smtClean="0"/>
              <a:t>AND COSTS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360420"/>
              </p:ext>
            </p:extLst>
          </p:nvPr>
        </p:nvGraphicFramePr>
        <p:xfrm>
          <a:off x="1143000" y="3581400"/>
          <a:ext cx="6629400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0065"/>
                <a:gridCol w="1850065"/>
                <a:gridCol w="1541721"/>
                <a:gridCol w="1387549"/>
              </a:tblGrid>
              <a:tr h="172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2014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E.D.’S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?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COSTS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$134,584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eorgia" panose="02040502050405020303" pitchFamily="18" charset="0"/>
                          <a:ea typeface="Calibri"/>
                          <a:cs typeface="Times New Roman"/>
                        </a:rPr>
                        <a:t>$70,393</a:t>
                      </a:r>
                      <a:endParaRPr lang="en-US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eorgia" panose="02040502050405020303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Decrease the number of hospitalizations of youth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Increase access to community mental health services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PLAN, AIM AND </a:t>
            </a:r>
            <a:r>
              <a:rPr lang="en-US" dirty="0" smtClean="0"/>
              <a:t>RATIONALE</a:t>
            </a:r>
            <a:endParaRPr lang="en-US" dirty="0"/>
          </a:p>
        </p:txBody>
      </p:sp>
      <p:pic>
        <p:nvPicPr>
          <p:cNvPr id="1026" name="Picture 2" descr="http://www.firstcarecc.com/wp-content/uploads/2014/01/adolescent-teen-counseling-atlan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134965"/>
            <a:ext cx="3457575" cy="2275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29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62000" y="2743200"/>
            <a:ext cx="7620000" cy="3581400"/>
          </a:xfrm>
        </p:spPr>
        <p:txBody>
          <a:bodyPr>
            <a:noAutofit/>
          </a:bodyPr>
          <a:lstStyle/>
          <a:p>
            <a:pPr algn="l"/>
            <a:r>
              <a:rPr lang="en-US" sz="1800" dirty="0"/>
              <a:t>We have taken the following actions to develop the needed interventions: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/>
              <a:t>     Our internal team meets monthly, to review </a:t>
            </a:r>
            <a:r>
              <a:rPr lang="en-US" sz="1800" dirty="0" smtClean="0"/>
              <a:t>data </a:t>
            </a:r>
            <a:r>
              <a:rPr lang="en-US" sz="1800" dirty="0"/>
              <a:t>and situations we have encountered.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/>
              <a:t>  </a:t>
            </a:r>
            <a:r>
              <a:rPr lang="en-US" sz="1800" dirty="0" smtClean="0"/>
              <a:t>We </a:t>
            </a:r>
            <a:r>
              <a:rPr lang="en-US" sz="1800" dirty="0"/>
              <a:t>revamped our Crisis Plan and trained all staff in how to do a more detailed version</a:t>
            </a:r>
            <a:r>
              <a:rPr lang="en-US" sz="1800" dirty="0" smtClean="0"/>
              <a:t>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dirty="0" smtClean="0"/>
              <a:t>We gave awards and recognition for “well done” Crisis Plans.</a:t>
            </a:r>
            <a:endParaRPr lang="en-US" sz="1800" dirty="0"/>
          </a:p>
          <a:p>
            <a:pPr algn="l"/>
            <a:r>
              <a:rPr lang="en-US" sz="1800" dirty="0"/>
              <a:t>   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ADAPTED </a:t>
            </a:r>
          </a:p>
        </p:txBody>
      </p:sp>
    </p:spTree>
    <p:extLst>
      <p:ext uri="{BB962C8B-B14F-4D97-AF65-F5344CB8AC3E}">
        <p14:creationId xmlns:p14="http://schemas.microsoft.com/office/powerpoint/2010/main" val="19425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62000" y="2743200"/>
            <a:ext cx="7467600" cy="3124200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 startAt="4"/>
            </a:pPr>
            <a:r>
              <a:rPr lang="en-US" dirty="0" smtClean="0"/>
              <a:t> </a:t>
            </a:r>
            <a:r>
              <a:rPr lang="en-US" sz="1800" dirty="0"/>
              <a:t>We </a:t>
            </a:r>
            <a:r>
              <a:rPr lang="en-US" sz="1800" dirty="0" smtClean="0"/>
              <a:t>asked </a:t>
            </a:r>
            <a:r>
              <a:rPr lang="en-US" sz="1800" dirty="0"/>
              <a:t>our community partners about who are </a:t>
            </a:r>
            <a:r>
              <a:rPr lang="en-US" sz="1800" dirty="0" smtClean="0"/>
              <a:t>youth in need.</a:t>
            </a:r>
            <a:endParaRPr lang="en-US" sz="1800" dirty="0"/>
          </a:p>
          <a:p>
            <a:pPr marL="342900" indent="-342900" algn="l">
              <a:buFont typeface="+mj-lt"/>
              <a:buAutoNum type="arabicPeriod" startAt="5"/>
            </a:pPr>
            <a:r>
              <a:rPr lang="en-US" sz="1800" dirty="0"/>
              <a:t>    We hired a Youth Therapist in our Mental Health Outpatient Clinic area.</a:t>
            </a:r>
          </a:p>
          <a:p>
            <a:pPr marL="342900" indent="-342900" algn="l">
              <a:buFont typeface="+mj-lt"/>
              <a:buAutoNum type="arabicPeriod" startAt="6"/>
            </a:pPr>
            <a:r>
              <a:rPr lang="en-US" sz="1800" dirty="0"/>
              <a:t>  We </a:t>
            </a:r>
            <a:r>
              <a:rPr lang="en-US" sz="1800" dirty="0" smtClean="0"/>
              <a:t>contracted </a:t>
            </a:r>
            <a:r>
              <a:rPr lang="en-US" sz="1800" dirty="0"/>
              <a:t>with additional hospitals for inpatient psychiatric services.</a:t>
            </a:r>
          </a:p>
          <a:p>
            <a:pPr marL="342900" indent="-342900" algn="l">
              <a:buFont typeface="+mj-lt"/>
              <a:buAutoNum type="arabicPeriod" startAt="7"/>
            </a:pPr>
            <a:r>
              <a:rPr lang="en-US" sz="1800" dirty="0"/>
              <a:t>  We </a:t>
            </a:r>
            <a:r>
              <a:rPr lang="en-US" sz="1800" dirty="0" smtClean="0"/>
              <a:t>contracted </a:t>
            </a:r>
            <a:r>
              <a:rPr lang="en-US" sz="1800" dirty="0"/>
              <a:t>for additional outpatient therapy services.   </a:t>
            </a:r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ADAPTED </a:t>
            </a:r>
          </a:p>
        </p:txBody>
      </p:sp>
    </p:spTree>
    <p:extLst>
      <p:ext uri="{BB962C8B-B14F-4D97-AF65-F5344CB8AC3E}">
        <p14:creationId xmlns:p14="http://schemas.microsoft.com/office/powerpoint/2010/main" val="278876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14400" y="2743200"/>
            <a:ext cx="7543800" cy="3276600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 startAt="8"/>
            </a:pPr>
            <a:r>
              <a:rPr lang="en-US" sz="1800" dirty="0" smtClean="0"/>
              <a:t>   We are participating in the DCF Family Trauma Informed Care and in the Department of Health Services Project Yes grants.</a:t>
            </a:r>
            <a:endParaRPr lang="en-US" sz="1800" dirty="0"/>
          </a:p>
          <a:p>
            <a:pPr marL="342900" indent="-342900" algn="l">
              <a:buFont typeface="+mj-lt"/>
              <a:buAutoNum type="arabicPeriod" startAt="9"/>
            </a:pPr>
            <a:r>
              <a:rPr lang="en-US" sz="1800" dirty="0"/>
              <a:t>  We added </a:t>
            </a:r>
            <a:r>
              <a:rPr lang="en-US" sz="1800" dirty="0" smtClean="0"/>
              <a:t>positions </a:t>
            </a:r>
            <a:r>
              <a:rPr lang="en-US" sz="1800" dirty="0"/>
              <a:t>in our Comprehensive Community Services program and are serving more youth.</a:t>
            </a:r>
          </a:p>
          <a:p>
            <a:pPr marL="342900" indent="-342900" algn="l">
              <a:buFont typeface="+mj-lt"/>
              <a:buAutoNum type="arabicPeriod" startAt="10"/>
            </a:pPr>
            <a:r>
              <a:rPr lang="en-US" sz="1800" dirty="0" smtClean="0"/>
              <a:t> </a:t>
            </a:r>
            <a:r>
              <a:rPr lang="en-US" sz="1800" dirty="0"/>
              <a:t>We are serving more youth in our </a:t>
            </a:r>
            <a:r>
              <a:rPr lang="en-US" sz="1800" dirty="0" smtClean="0"/>
              <a:t>Community support Program.</a:t>
            </a:r>
          </a:p>
          <a:p>
            <a:pPr marL="342900" indent="-342900" algn="l">
              <a:buFont typeface="+mj-lt"/>
              <a:buAutoNum type="arabicPeriod" startAt="10"/>
            </a:pPr>
            <a:r>
              <a:rPr lang="en-US" sz="1800" dirty="0" smtClean="0"/>
              <a:t>We wrote a purpose statement for our meetings.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ADAPTED </a:t>
            </a:r>
          </a:p>
        </p:txBody>
      </p:sp>
    </p:spTree>
    <p:extLst>
      <p:ext uri="{BB962C8B-B14F-4D97-AF65-F5344CB8AC3E}">
        <p14:creationId xmlns:p14="http://schemas.microsoft.com/office/powerpoint/2010/main" val="121943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590800"/>
            <a:ext cx="8001000" cy="4038600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dirty="0" smtClean="0"/>
              <a:t>Set aside the money issue and remember your mission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dirty="0" smtClean="0"/>
              <a:t>Involve people with lived experience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dirty="0" smtClean="0"/>
              <a:t>Review data routinely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dirty="0" smtClean="0"/>
              <a:t>Meet regularly and have a champion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dirty="0" smtClean="0"/>
              <a:t>Know what works: evidence based practices, motivational interviewing and compliance program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dirty="0" smtClean="0"/>
              <a:t>Provide staff with autonomy, training, and recognition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dirty="0" smtClean="0"/>
              <a:t>persist</a:t>
            </a:r>
            <a:endParaRPr lang="en-US" dirty="0"/>
          </a:p>
          <a:p>
            <a:pPr algn="l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LESSONS LEARNED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8594"/>
            <a:ext cx="2857500" cy="2102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4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4900</TotalTime>
  <Words>196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Jefferson County Human Services </vt:lpstr>
      <vt:lpstr>Jefferson County Human Services Department</vt:lpstr>
      <vt:lpstr>JCHSD YOUTH  EMERGENCY DETENTIONS  AND COSTS </vt:lpstr>
      <vt:lpstr>PLAN, AIM AND RATIONALE</vt:lpstr>
      <vt:lpstr>ADAPTED </vt:lpstr>
      <vt:lpstr>ADAPTED </vt:lpstr>
      <vt:lpstr>ADAPTED </vt:lpstr>
      <vt:lpstr>LESSONS LEARNED</vt:lpstr>
    </vt:vector>
  </TitlesOfParts>
  <Company>Jefferson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Jefferson County Human Services</dc:title>
  <dc:creator>Holly Pagel</dc:creator>
  <cp:lastModifiedBy>Kathi Cauley</cp:lastModifiedBy>
  <cp:revision>43</cp:revision>
  <cp:lastPrinted>2015-10-19T18:56:05Z</cp:lastPrinted>
  <dcterms:created xsi:type="dcterms:W3CDTF">2015-07-29T15:20:03Z</dcterms:created>
  <dcterms:modified xsi:type="dcterms:W3CDTF">2015-10-19T19:35:20Z</dcterms:modified>
</cp:coreProperties>
</file>