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613" autoAdjust="0"/>
  </p:normalViewPr>
  <p:slideViewPr>
    <p:cSldViewPr>
      <p:cViewPr varScale="1">
        <p:scale>
          <a:sx n="41" d="100"/>
          <a:sy n="41" d="100"/>
        </p:scale>
        <p:origin x="-135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99A3A-651B-446F-8F32-F54ADAE95DCA}" type="datetimeFigureOut">
              <a:rPr lang="en-US" smtClean="0"/>
              <a:t>10/9/2015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0C76A1-8479-4709-8862-8B7468FA78C7}" type="slidenum">
              <a:rPr lang="en-US" smtClean="0"/>
              <a:t>‹#›</a:t>
            </a:fld>
            <a:endParaRPr lang="en-US"/>
          </a:p>
        </p:txBody>
      </p:sp>
    </p:spTree>
    <p:extLst>
      <p:ext uri="{BB962C8B-B14F-4D97-AF65-F5344CB8AC3E}">
        <p14:creationId xmlns:p14="http://schemas.microsoft.com/office/powerpoint/2010/main" val="66088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Original process</a:t>
            </a:r>
          </a:p>
          <a:p>
            <a:r>
              <a:rPr lang="en-US" sz="1200" dirty="0" smtClean="0"/>
              <a:t>From 1/1/15 through 3/30/15 our intake process did not include a separate billing/financial appointment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Consumer assignments were done every Wednesday at staffing</a:t>
            </a:r>
          </a:p>
          <a:p>
            <a:endParaRPr lang="en-US" dirty="0" smtClean="0"/>
          </a:p>
          <a:p>
            <a:r>
              <a:rPr lang="en-US" dirty="0" smtClean="0"/>
              <a:t>Changed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From 4/1/15 through 7/31/15 consumers had to schedule a separate appointment to come in a meet with billing prior to being scheduled to see a therapist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Consumer assignments were done on any day of the week</a:t>
            </a:r>
          </a:p>
          <a:p>
            <a:r>
              <a:rPr lang="en-US" dirty="0" smtClean="0"/>
              <a:t>We have now abandoned this change process as our results did not reduce the time.</a:t>
            </a:r>
            <a:endParaRPr lang="en-US" dirty="0"/>
          </a:p>
        </p:txBody>
      </p:sp>
      <p:sp>
        <p:nvSpPr>
          <p:cNvPr id="4" name="Slide Number Placeholder 3"/>
          <p:cNvSpPr>
            <a:spLocks noGrp="1"/>
          </p:cNvSpPr>
          <p:nvPr>
            <p:ph type="sldNum" sz="quarter" idx="10"/>
          </p:nvPr>
        </p:nvSpPr>
        <p:spPr/>
        <p:txBody>
          <a:bodyPr/>
          <a:lstStyle/>
          <a:p>
            <a:fld id="{B40C76A1-8479-4709-8862-8B7468FA78C7}" type="slidenum">
              <a:rPr lang="en-US" smtClean="0"/>
              <a:t>3</a:t>
            </a:fld>
            <a:endParaRPr lang="en-US"/>
          </a:p>
        </p:txBody>
      </p:sp>
    </p:spTree>
    <p:extLst>
      <p:ext uri="{BB962C8B-B14F-4D97-AF65-F5344CB8AC3E}">
        <p14:creationId xmlns:p14="http://schemas.microsoft.com/office/powerpoint/2010/main" val="1189398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1/1/15-3/4/15 we looked at 20 new mental health</a:t>
            </a:r>
            <a:r>
              <a:rPr lang="en-US" baseline="0" dirty="0" smtClean="0"/>
              <a:t> consumers</a:t>
            </a:r>
          </a:p>
          <a:p>
            <a:r>
              <a:rPr lang="en-US" baseline="0" dirty="0" smtClean="0"/>
              <a:t>4/1/15-7/31/15 we had 35 new mental health consumers</a:t>
            </a:r>
          </a:p>
          <a:p>
            <a:endParaRPr lang="en-US" baseline="0" dirty="0" smtClean="0"/>
          </a:p>
          <a:p>
            <a:r>
              <a:rPr lang="en-US" baseline="0" dirty="0" smtClean="0"/>
              <a:t>Due to the findings we:</a:t>
            </a:r>
          </a:p>
          <a:p>
            <a:r>
              <a:rPr lang="en-US" baseline="0" dirty="0" smtClean="0"/>
              <a:t>Adopted the assigning cases daily</a:t>
            </a:r>
          </a:p>
          <a:p>
            <a:r>
              <a:rPr lang="en-US" baseline="0" dirty="0" smtClean="0"/>
              <a:t>Adapted the Nurse portion:  now new consumers will see an I&amp;R worker (therapist) who will screen, get ROI’s etc.</a:t>
            </a:r>
          </a:p>
          <a:p>
            <a:r>
              <a:rPr lang="en-US" baseline="0" dirty="0" smtClean="0"/>
              <a:t>Abandoned the financial appointment prior to seeing a therapist.</a:t>
            </a:r>
          </a:p>
          <a:p>
            <a:endParaRPr lang="en-US" baseline="0" dirty="0" smtClean="0"/>
          </a:p>
          <a:p>
            <a:r>
              <a:rPr lang="en-US" baseline="0" dirty="0" smtClean="0"/>
              <a:t>We had historical data telling us that having a separate billing appointment helped decrease our no show rate, which is why we went to the change process we went to.  However, we had to weigh the advantages/disadvantages when looking at our overall goal of getting new consumers to a face to face with a therapist faster.  </a:t>
            </a:r>
            <a:endParaRPr lang="en-US" dirty="0"/>
          </a:p>
        </p:txBody>
      </p:sp>
      <p:sp>
        <p:nvSpPr>
          <p:cNvPr id="4" name="Slide Number Placeholder 3"/>
          <p:cNvSpPr>
            <a:spLocks noGrp="1"/>
          </p:cNvSpPr>
          <p:nvPr>
            <p:ph type="sldNum" sz="quarter" idx="10"/>
          </p:nvPr>
        </p:nvSpPr>
        <p:spPr/>
        <p:txBody>
          <a:bodyPr/>
          <a:lstStyle/>
          <a:p>
            <a:fld id="{B40C76A1-8479-4709-8862-8B7468FA78C7}" type="slidenum">
              <a:rPr lang="en-US" smtClean="0"/>
              <a:t>4</a:t>
            </a:fld>
            <a:endParaRPr lang="en-US"/>
          </a:p>
        </p:txBody>
      </p:sp>
    </p:spTree>
    <p:extLst>
      <p:ext uri="{BB962C8B-B14F-4D97-AF65-F5344CB8AC3E}">
        <p14:creationId xmlns:p14="http://schemas.microsoft.com/office/powerpoint/2010/main" val="3127227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intake</a:t>
            </a:r>
            <a:r>
              <a:rPr lang="en-US" baseline="0" dirty="0" smtClean="0"/>
              <a:t> process includes new clients for MH services will be seen within 48 hours for an information and referral appointment.  At that appointment the therapist/worker will gather pertinent information regarding clients/consumers needs and then either set them up for a full mental health intake or refer them to other community resources, programs, etc.  If the consumer will stay at JCDHS for programs the I&amp;R worker will take them over to billing after their initial I&amp;R appointment to gather financial information.  </a:t>
            </a:r>
            <a:endParaRPr lang="en-US" dirty="0"/>
          </a:p>
        </p:txBody>
      </p:sp>
      <p:sp>
        <p:nvSpPr>
          <p:cNvPr id="4" name="Slide Number Placeholder 3"/>
          <p:cNvSpPr>
            <a:spLocks noGrp="1"/>
          </p:cNvSpPr>
          <p:nvPr>
            <p:ph type="sldNum" sz="quarter" idx="10"/>
          </p:nvPr>
        </p:nvSpPr>
        <p:spPr/>
        <p:txBody>
          <a:bodyPr/>
          <a:lstStyle/>
          <a:p>
            <a:fld id="{B40C76A1-8479-4709-8862-8B7468FA78C7}" type="slidenum">
              <a:rPr lang="en-US" smtClean="0"/>
              <a:t>5</a:t>
            </a:fld>
            <a:endParaRPr lang="en-US"/>
          </a:p>
        </p:txBody>
      </p:sp>
    </p:spTree>
    <p:extLst>
      <p:ext uri="{BB962C8B-B14F-4D97-AF65-F5344CB8AC3E}">
        <p14:creationId xmlns:p14="http://schemas.microsoft.com/office/powerpoint/2010/main" val="2645224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our biggest</a:t>
            </a:r>
            <a:r>
              <a:rPr lang="en-US" baseline="0" dirty="0" smtClean="0"/>
              <a:t> challenges was getting to a shared perspective. Change can be scary for those who have not had any changes in the past 11 years.  However, once the team members felt that they had a voice and could see the results of change (good or bad) they were able to have ownership in the change process and were more apt to move forward with change.  </a:t>
            </a:r>
            <a:endParaRPr lang="en-US" dirty="0"/>
          </a:p>
        </p:txBody>
      </p:sp>
      <p:sp>
        <p:nvSpPr>
          <p:cNvPr id="4" name="Slide Number Placeholder 3"/>
          <p:cNvSpPr>
            <a:spLocks noGrp="1"/>
          </p:cNvSpPr>
          <p:nvPr>
            <p:ph type="sldNum" sz="quarter" idx="10"/>
          </p:nvPr>
        </p:nvSpPr>
        <p:spPr/>
        <p:txBody>
          <a:bodyPr/>
          <a:lstStyle/>
          <a:p>
            <a:fld id="{B40C76A1-8479-4709-8862-8B7468FA78C7}" type="slidenum">
              <a:rPr lang="en-US" smtClean="0"/>
              <a:t>6</a:t>
            </a:fld>
            <a:endParaRPr lang="en-US"/>
          </a:p>
        </p:txBody>
      </p:sp>
    </p:spTree>
    <p:extLst>
      <p:ext uri="{BB962C8B-B14F-4D97-AF65-F5344CB8AC3E}">
        <p14:creationId xmlns:p14="http://schemas.microsoft.com/office/powerpoint/2010/main" val="370839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C69DB0-5B3C-4F9E-B572-F217862C021C}" type="datetimeFigureOut">
              <a:rPr lang="en-US" smtClean="0"/>
              <a:t>10/9/2015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C1102E-340C-44B0-91C7-A78DCDB41E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69DB0-5B3C-4F9E-B572-F217862C021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1102E-340C-44B0-91C7-A78DCDB41E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C1102E-340C-44B0-91C7-A78DCDB41E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69DB0-5B3C-4F9E-B572-F217862C021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C69DB0-5B3C-4F9E-B572-F217862C021C}" type="datetimeFigureOut">
              <a:rPr lang="en-US" smtClean="0"/>
              <a:t>10/9/2015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C1102E-340C-44B0-91C7-A78DCDB41E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C69DB0-5B3C-4F9E-B572-F217862C021C}" type="datetimeFigureOut">
              <a:rPr lang="en-US" smtClean="0"/>
              <a:t>10/9/2015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C1102E-340C-44B0-91C7-A78DCDB41E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C69DB0-5B3C-4F9E-B572-F217862C021C}" type="datetimeFigureOut">
              <a:rPr lang="en-US" smtClean="0"/>
              <a:t>10/9/2015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1102E-340C-44B0-91C7-A78DCDB41E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C69DB0-5B3C-4F9E-B572-F217862C021C}" type="datetimeFigureOut">
              <a:rPr lang="en-US" smtClean="0"/>
              <a:t>10/9/2015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C1102E-340C-44B0-91C7-A78DCDB41E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C69DB0-5B3C-4F9E-B572-F217862C021C}" type="datetimeFigureOut">
              <a:rPr lang="en-US" smtClean="0"/>
              <a:t>10/9/2015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C1102E-340C-44B0-91C7-A78DCDB41E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C69DB0-5B3C-4F9E-B572-F217862C021C}" type="datetimeFigureOut">
              <a:rPr lang="en-US" smtClean="0"/>
              <a:t>10/9/2015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C1102E-340C-44B0-91C7-A78DCDB41E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C1102E-340C-44B0-91C7-A78DCDB41E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C69DB0-5B3C-4F9E-B572-F217862C021C}" type="datetimeFigureOut">
              <a:rPr lang="en-US" smtClean="0"/>
              <a:t>10/9/2015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C1102E-340C-44B0-91C7-A78DCDB41E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C69DB0-5B3C-4F9E-B572-F217862C021C}" type="datetimeFigureOut">
              <a:rPr lang="en-US" smtClean="0"/>
              <a:t>10/9/2015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C69DB0-5B3C-4F9E-B572-F217862C021C}" type="datetimeFigureOut">
              <a:rPr lang="en-US" smtClean="0"/>
              <a:t>10/9/2015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C1102E-340C-44B0-91C7-A78DCDB41E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29000"/>
          </a:xfrm>
        </p:spPr>
        <p:txBody>
          <a:bodyPr>
            <a:normAutofit fontScale="85000" lnSpcReduction="20000"/>
          </a:bodyPr>
          <a:lstStyle/>
          <a:p>
            <a:pPr algn="l"/>
            <a:r>
              <a:rPr lang="en-US" dirty="0" smtClean="0"/>
              <a:t>JoAnn Geiger, LPC </a:t>
            </a:r>
            <a:r>
              <a:rPr lang="en-US" sz="1050" dirty="0" smtClean="0"/>
              <a:t>Behavioral health and clinic manager—change leader</a:t>
            </a:r>
          </a:p>
          <a:p>
            <a:pPr algn="l"/>
            <a:endParaRPr lang="en-US" sz="1050" dirty="0" smtClean="0"/>
          </a:p>
          <a:p>
            <a:pPr algn="l"/>
            <a:r>
              <a:rPr lang="en-US" dirty="0" smtClean="0"/>
              <a:t>Mary Jo Onsager, LCSW </a:t>
            </a:r>
            <a:r>
              <a:rPr lang="en-US" sz="1050" dirty="0" smtClean="0"/>
              <a:t>community support program manager—change leader</a:t>
            </a:r>
          </a:p>
          <a:p>
            <a:pPr algn="l"/>
            <a:endParaRPr lang="en-US" sz="1050" dirty="0" smtClean="0"/>
          </a:p>
          <a:p>
            <a:pPr algn="l"/>
            <a:r>
              <a:rPr lang="en-US" dirty="0" smtClean="0"/>
              <a:t>Scott </a:t>
            </a:r>
            <a:r>
              <a:rPr lang="en-US" dirty="0" err="1" smtClean="0"/>
              <a:t>ethun</a:t>
            </a:r>
            <a:r>
              <a:rPr lang="en-US" dirty="0" smtClean="0"/>
              <a:t> </a:t>
            </a:r>
            <a:r>
              <a:rPr lang="en-US" sz="1050" dirty="0" smtClean="0"/>
              <a:t>director—executive sponsor</a:t>
            </a:r>
          </a:p>
          <a:p>
            <a:pPr algn="l"/>
            <a:endParaRPr lang="en-US" sz="1050" dirty="0" smtClean="0"/>
          </a:p>
          <a:p>
            <a:pPr algn="l"/>
            <a:r>
              <a:rPr lang="en-US" dirty="0" smtClean="0"/>
              <a:t>Ruthie </a:t>
            </a:r>
            <a:r>
              <a:rPr lang="en-US" dirty="0" err="1" smtClean="0"/>
              <a:t>gregar</a:t>
            </a:r>
            <a:r>
              <a:rPr lang="en-US" dirty="0" smtClean="0"/>
              <a:t>, </a:t>
            </a:r>
            <a:r>
              <a:rPr lang="en-US" dirty="0" err="1" smtClean="0"/>
              <a:t>rn</a:t>
            </a:r>
            <a:r>
              <a:rPr lang="en-US" dirty="0"/>
              <a:t> </a:t>
            </a:r>
            <a:r>
              <a:rPr lang="en-US" sz="1050" dirty="0" smtClean="0"/>
              <a:t>behavioral health and clinic nurse—team member</a:t>
            </a:r>
          </a:p>
          <a:p>
            <a:pPr algn="l"/>
            <a:endParaRPr lang="en-US" sz="1050" dirty="0" smtClean="0"/>
          </a:p>
          <a:p>
            <a:pPr algn="l"/>
            <a:r>
              <a:rPr lang="en-US" dirty="0" smtClean="0"/>
              <a:t>Mandy </a:t>
            </a:r>
            <a:r>
              <a:rPr lang="en-US" dirty="0" err="1" smtClean="0"/>
              <a:t>schmidt</a:t>
            </a:r>
            <a:r>
              <a:rPr lang="en-US" sz="1050" dirty="0" smtClean="0"/>
              <a:t> Intake worker—team member</a:t>
            </a:r>
          </a:p>
          <a:p>
            <a:pPr algn="l"/>
            <a:endParaRPr lang="en-US" dirty="0" smtClean="0"/>
          </a:p>
          <a:p>
            <a:pPr algn="l"/>
            <a:r>
              <a:rPr lang="en-US" dirty="0" smtClean="0"/>
              <a:t>Penny </a:t>
            </a:r>
            <a:r>
              <a:rPr lang="en-US" dirty="0" err="1" smtClean="0"/>
              <a:t>janechek</a:t>
            </a:r>
            <a:r>
              <a:rPr lang="en-US" dirty="0" smtClean="0"/>
              <a:t> </a:t>
            </a:r>
            <a:r>
              <a:rPr lang="en-US" sz="1050" dirty="0" smtClean="0"/>
              <a:t>Office manager—team member</a:t>
            </a:r>
          </a:p>
          <a:p>
            <a:pPr algn="l"/>
            <a:endParaRPr lang="en-US" dirty="0" smtClean="0"/>
          </a:p>
          <a:p>
            <a:pPr algn="l"/>
            <a:r>
              <a:rPr lang="en-US" dirty="0" smtClean="0"/>
              <a:t>Pat </a:t>
            </a:r>
            <a:r>
              <a:rPr lang="en-US" dirty="0" err="1" smtClean="0"/>
              <a:t>morris</a:t>
            </a:r>
            <a:r>
              <a:rPr lang="en-US" sz="1050" dirty="0" smtClean="0"/>
              <a:t> intake worker—team member</a:t>
            </a:r>
          </a:p>
          <a:p>
            <a:pPr algn="l"/>
            <a:endParaRPr lang="en-US" dirty="0" smtClean="0"/>
          </a:p>
          <a:p>
            <a:pPr algn="l"/>
            <a:r>
              <a:rPr lang="en-US" dirty="0" smtClean="0"/>
              <a:t>Deb </a:t>
            </a:r>
            <a:r>
              <a:rPr lang="en-US" dirty="0" err="1" smtClean="0"/>
              <a:t>crawford</a:t>
            </a:r>
            <a:r>
              <a:rPr lang="en-US" sz="1050" dirty="0" smtClean="0"/>
              <a:t> billing specialist—team member</a:t>
            </a:r>
            <a:endParaRPr lang="en-US" dirty="0" smtClean="0"/>
          </a:p>
          <a:p>
            <a:endParaRPr lang="en-US" dirty="0" smtClean="0"/>
          </a:p>
          <a:p>
            <a:endParaRPr lang="en-US" dirty="0"/>
          </a:p>
        </p:txBody>
      </p:sp>
      <p:sp>
        <p:nvSpPr>
          <p:cNvPr id="2" name="Title 1"/>
          <p:cNvSpPr>
            <a:spLocks noGrp="1"/>
          </p:cNvSpPr>
          <p:nvPr>
            <p:ph type="ctrTitle"/>
          </p:nvPr>
        </p:nvSpPr>
        <p:spPr/>
        <p:txBody>
          <a:bodyPr>
            <a:normAutofit fontScale="90000"/>
          </a:bodyPr>
          <a:lstStyle/>
          <a:p>
            <a:r>
              <a:rPr lang="en-US" dirty="0" smtClean="0"/>
              <a:t>Accessing Services</a:t>
            </a:r>
            <a:br>
              <a:rPr lang="en-US" dirty="0" smtClean="0"/>
            </a:br>
            <a:r>
              <a:rPr lang="en-US" sz="3100" dirty="0" smtClean="0"/>
              <a:t>Juneau County Department of Human Services</a:t>
            </a:r>
            <a:r>
              <a:rPr lang="en-US" dirty="0" smtClean="0"/>
              <a:t>	</a:t>
            </a:r>
            <a:endParaRPr lang="en-US" dirty="0"/>
          </a:p>
        </p:txBody>
      </p:sp>
    </p:spTree>
    <p:extLst>
      <p:ext uri="{BB962C8B-B14F-4D97-AF65-F5344CB8AC3E}">
        <p14:creationId xmlns:p14="http://schemas.microsoft.com/office/powerpoint/2010/main" val="413363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Aim</a:t>
            </a:r>
            <a:endParaRPr lang="en-US" dirty="0"/>
          </a:p>
        </p:txBody>
      </p:sp>
      <p:sp>
        <p:nvSpPr>
          <p:cNvPr id="3" name="Content Placeholder 2"/>
          <p:cNvSpPr>
            <a:spLocks noGrp="1"/>
          </p:cNvSpPr>
          <p:nvPr>
            <p:ph sz="quarter" idx="1"/>
          </p:nvPr>
        </p:nvSpPr>
        <p:spPr/>
        <p:txBody>
          <a:bodyPr/>
          <a:lstStyle/>
          <a:p>
            <a:r>
              <a:rPr lang="en-US" dirty="0" smtClean="0"/>
              <a:t>Big Aim</a:t>
            </a:r>
          </a:p>
          <a:p>
            <a:pPr lvl="1"/>
            <a:r>
              <a:rPr lang="en-US" dirty="0" smtClean="0"/>
              <a:t>Reduce the amount of emergency detentions by getting consumers the right services in a more timely fashion</a:t>
            </a:r>
          </a:p>
          <a:p>
            <a:r>
              <a:rPr lang="en-US" dirty="0" smtClean="0"/>
              <a:t>Small Aim</a:t>
            </a:r>
          </a:p>
          <a:p>
            <a:pPr lvl="1"/>
            <a:r>
              <a:rPr lang="en-US" dirty="0" smtClean="0"/>
              <a:t>Reduce the amount of time it takes for new consumers to see a therapist from the time they call in for services</a:t>
            </a:r>
          </a:p>
          <a:p>
            <a:pPr lvl="2"/>
            <a:r>
              <a:rPr lang="en-US" dirty="0" smtClean="0"/>
              <a:t>Baseline data reported that it was taking 13.6 days from call in to face to face session with therapist</a:t>
            </a:r>
          </a:p>
          <a:p>
            <a:pPr lvl="2"/>
            <a:r>
              <a:rPr lang="en-US" dirty="0" smtClean="0"/>
              <a:t>Goal:  Reduce the amount of time it takes between first contact to the time a new consumer sees a therapist from 13.6 days to 10 days.</a:t>
            </a:r>
            <a:endParaRPr lang="en-US" dirty="0"/>
          </a:p>
        </p:txBody>
      </p:sp>
    </p:spTree>
    <p:extLst>
      <p:ext uri="{BB962C8B-B14F-4D97-AF65-F5344CB8AC3E}">
        <p14:creationId xmlns:p14="http://schemas.microsoft.com/office/powerpoint/2010/main" val="370970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lnSpcReduction="10000"/>
          </a:bodyPr>
          <a:lstStyle/>
          <a:p>
            <a:pPr algn="ctr"/>
            <a:r>
              <a:rPr lang="en-US" dirty="0" smtClean="0"/>
              <a:t>Original Intake Process		</a:t>
            </a:r>
            <a:endParaRPr lang="en-US" dirty="0"/>
          </a:p>
        </p:txBody>
      </p:sp>
      <p:sp>
        <p:nvSpPr>
          <p:cNvPr id="6" name="Text Placeholder 5"/>
          <p:cNvSpPr>
            <a:spLocks noGrp="1"/>
          </p:cNvSpPr>
          <p:nvPr>
            <p:ph type="body" sz="half" idx="3"/>
          </p:nvPr>
        </p:nvSpPr>
        <p:spPr/>
        <p:txBody>
          <a:bodyPr>
            <a:normAutofit/>
          </a:bodyPr>
          <a:lstStyle/>
          <a:p>
            <a:pPr algn="ctr"/>
            <a:r>
              <a:rPr lang="en-US" dirty="0" smtClean="0"/>
              <a:t>Changed Intake Process	</a:t>
            </a:r>
            <a:endParaRPr lang="en-US" dirty="0"/>
          </a:p>
        </p:txBody>
      </p:sp>
      <p:sp>
        <p:nvSpPr>
          <p:cNvPr id="5" name="Content Placeholder 4"/>
          <p:cNvSpPr>
            <a:spLocks noGrp="1"/>
          </p:cNvSpPr>
          <p:nvPr>
            <p:ph sz="quarter" idx="2"/>
          </p:nvPr>
        </p:nvSpPr>
        <p:spPr/>
        <p:txBody>
          <a:bodyPr>
            <a:normAutofit/>
          </a:bodyPr>
          <a:lstStyle/>
          <a:p>
            <a:r>
              <a:rPr lang="en-US" sz="2000" dirty="0" smtClean="0"/>
              <a:t>1/1/15 assignments occurred once a week</a:t>
            </a:r>
          </a:p>
          <a:p>
            <a:r>
              <a:rPr lang="en-US" sz="2000" dirty="0" smtClean="0"/>
              <a:t>There was no separate billing/financial appointment</a:t>
            </a:r>
          </a:p>
          <a:p>
            <a:r>
              <a:rPr lang="en-US" sz="2000" dirty="0" smtClean="0"/>
              <a:t>1/1/15 full time therapists (2) were to have 3 intake slots a week to accommodate new intakes.</a:t>
            </a:r>
            <a:endParaRPr lang="en-US" sz="2000" dirty="0"/>
          </a:p>
        </p:txBody>
      </p:sp>
      <p:sp>
        <p:nvSpPr>
          <p:cNvPr id="7" name="Content Placeholder 6"/>
          <p:cNvSpPr>
            <a:spLocks noGrp="1"/>
          </p:cNvSpPr>
          <p:nvPr>
            <p:ph sz="quarter" idx="4"/>
          </p:nvPr>
        </p:nvSpPr>
        <p:spPr/>
        <p:txBody>
          <a:bodyPr>
            <a:normAutofit fontScale="92500" lnSpcReduction="20000"/>
          </a:bodyPr>
          <a:lstStyle/>
          <a:p>
            <a:r>
              <a:rPr lang="en-US" sz="2000" dirty="0" smtClean="0"/>
              <a:t>On 4/1/15 we began assigning cases on a daily basis versus once a </a:t>
            </a:r>
            <a:r>
              <a:rPr lang="en-US" sz="2000" dirty="0" smtClean="0"/>
              <a:t>week--</a:t>
            </a:r>
            <a:r>
              <a:rPr lang="en-US" sz="2000" b="1" dirty="0" smtClean="0"/>
              <a:t>ADOPTED</a:t>
            </a:r>
            <a:endParaRPr lang="en-US" sz="2000" b="1" dirty="0" smtClean="0"/>
          </a:p>
          <a:p>
            <a:r>
              <a:rPr lang="en-US" sz="2000" dirty="0" smtClean="0"/>
              <a:t>On 4/1/15 at the time of the initial call, the consumer was transferred to billing to schedule a separate </a:t>
            </a:r>
            <a:r>
              <a:rPr lang="en-US" sz="2000" dirty="0" smtClean="0"/>
              <a:t>appointment--</a:t>
            </a:r>
            <a:r>
              <a:rPr lang="en-US" sz="2000" b="1" dirty="0" smtClean="0"/>
              <a:t>ABANDONED</a:t>
            </a:r>
            <a:r>
              <a:rPr lang="en-US" sz="2000" dirty="0" smtClean="0"/>
              <a:t> </a:t>
            </a:r>
            <a:endParaRPr lang="en-US" sz="2000" dirty="0" smtClean="0"/>
          </a:p>
          <a:p>
            <a:r>
              <a:rPr lang="en-US" sz="2000" dirty="0" smtClean="0"/>
              <a:t>On 4/1/15 we also instituted that our nurse would meet on the same day as the billing appointment to get releases signed and collect information and schedule the intake with the therapist</a:t>
            </a:r>
            <a:r>
              <a:rPr lang="en-US" sz="2000" dirty="0" smtClean="0"/>
              <a:t>.--</a:t>
            </a:r>
            <a:r>
              <a:rPr lang="en-US" sz="2000" b="1" dirty="0" smtClean="0"/>
              <a:t>ADAPTED</a:t>
            </a:r>
            <a:endParaRPr lang="en-US" sz="2000" b="1" dirty="0"/>
          </a:p>
        </p:txBody>
      </p:sp>
      <p:sp>
        <p:nvSpPr>
          <p:cNvPr id="2" name="Title 1"/>
          <p:cNvSpPr>
            <a:spLocks noGrp="1"/>
          </p:cNvSpPr>
          <p:nvPr>
            <p:ph type="title"/>
          </p:nvPr>
        </p:nvSpPr>
        <p:spPr/>
        <p:txBody>
          <a:bodyPr/>
          <a:lstStyle/>
          <a:p>
            <a:r>
              <a:rPr lang="en-US" dirty="0" smtClean="0"/>
              <a:t>Changes</a:t>
            </a:r>
            <a:endParaRPr lang="en-US" dirty="0"/>
          </a:p>
        </p:txBody>
      </p:sp>
    </p:spTree>
    <p:extLst>
      <p:ext uri="{BB962C8B-B14F-4D97-AF65-F5344CB8AC3E}">
        <p14:creationId xmlns:p14="http://schemas.microsoft.com/office/powerpoint/2010/main" val="158734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rmAutofit/>
          </a:bodyPr>
          <a:lstStyle/>
          <a:p>
            <a:pPr algn="ctr"/>
            <a:r>
              <a:rPr lang="en-US" dirty="0" smtClean="0"/>
              <a:t>Initial Data Points	</a:t>
            </a:r>
            <a:endParaRPr lang="en-US" dirty="0"/>
          </a:p>
        </p:txBody>
      </p:sp>
      <p:sp>
        <p:nvSpPr>
          <p:cNvPr id="6" name="Text Placeholder 5"/>
          <p:cNvSpPr>
            <a:spLocks noGrp="1"/>
          </p:cNvSpPr>
          <p:nvPr>
            <p:ph type="body" sz="half" idx="3"/>
          </p:nvPr>
        </p:nvSpPr>
        <p:spPr/>
        <p:txBody>
          <a:bodyPr>
            <a:normAutofit/>
          </a:bodyPr>
          <a:lstStyle/>
          <a:p>
            <a:pPr algn="ctr"/>
            <a:r>
              <a:rPr lang="en-US" dirty="0" smtClean="0"/>
              <a:t>Change Data Points</a:t>
            </a:r>
            <a:endParaRPr lang="en-US" dirty="0"/>
          </a:p>
        </p:txBody>
      </p:sp>
      <p:sp>
        <p:nvSpPr>
          <p:cNvPr id="5" name="Content Placeholder 4"/>
          <p:cNvSpPr>
            <a:spLocks noGrp="1"/>
          </p:cNvSpPr>
          <p:nvPr>
            <p:ph sz="quarter" idx="2"/>
          </p:nvPr>
        </p:nvSpPr>
        <p:spPr/>
        <p:txBody>
          <a:bodyPr>
            <a:normAutofit/>
          </a:bodyPr>
          <a:lstStyle/>
          <a:p>
            <a:r>
              <a:rPr lang="en-US" sz="2000" dirty="0" smtClean="0"/>
              <a:t>Data from 1/1/15 through 3/4/15</a:t>
            </a:r>
          </a:p>
          <a:p>
            <a:r>
              <a:rPr lang="en-US" sz="2000" dirty="0" smtClean="0"/>
              <a:t>Average time from call in to being assigned to a therapist was </a:t>
            </a:r>
            <a:r>
              <a:rPr lang="en-US" sz="2000" b="1" dirty="0" smtClean="0"/>
              <a:t>3.3 </a:t>
            </a:r>
            <a:r>
              <a:rPr lang="en-US" sz="2000" dirty="0" smtClean="0"/>
              <a:t>days</a:t>
            </a:r>
          </a:p>
          <a:p>
            <a:r>
              <a:rPr lang="en-US" sz="2000" dirty="0" smtClean="0"/>
              <a:t>Average time from call in to face to face intake with a therapist was </a:t>
            </a:r>
            <a:r>
              <a:rPr lang="en-US" sz="2000" b="1" dirty="0" smtClean="0"/>
              <a:t>13.6</a:t>
            </a:r>
            <a:r>
              <a:rPr lang="en-US" sz="2000" dirty="0" smtClean="0"/>
              <a:t> days</a:t>
            </a:r>
          </a:p>
        </p:txBody>
      </p:sp>
      <p:sp>
        <p:nvSpPr>
          <p:cNvPr id="7" name="Content Placeholder 6"/>
          <p:cNvSpPr>
            <a:spLocks noGrp="1"/>
          </p:cNvSpPr>
          <p:nvPr>
            <p:ph sz="quarter" idx="4"/>
          </p:nvPr>
        </p:nvSpPr>
        <p:spPr/>
        <p:txBody>
          <a:bodyPr>
            <a:normAutofit/>
          </a:bodyPr>
          <a:lstStyle/>
          <a:p>
            <a:r>
              <a:rPr lang="en-US" sz="2000" dirty="0" smtClean="0"/>
              <a:t>Data from 4/1/15 through 7/31/15</a:t>
            </a:r>
          </a:p>
          <a:p>
            <a:r>
              <a:rPr lang="en-US" sz="2000" dirty="0" smtClean="0"/>
              <a:t>Average time from call in to being assigned to a therapist was </a:t>
            </a:r>
            <a:r>
              <a:rPr lang="en-US" sz="2000" b="1" dirty="0" smtClean="0"/>
              <a:t>.9</a:t>
            </a:r>
            <a:r>
              <a:rPr lang="en-US" sz="2000" dirty="0" smtClean="0"/>
              <a:t> days</a:t>
            </a:r>
          </a:p>
          <a:p>
            <a:r>
              <a:rPr lang="en-US" sz="2000" dirty="0" smtClean="0"/>
              <a:t>Average time from call in to face to face intake with a therapist was </a:t>
            </a:r>
            <a:r>
              <a:rPr lang="en-US" sz="2000" b="1" dirty="0" smtClean="0"/>
              <a:t>26.9</a:t>
            </a:r>
            <a:r>
              <a:rPr lang="en-US" sz="2000" dirty="0" smtClean="0"/>
              <a:t> days</a:t>
            </a:r>
            <a:endParaRPr lang="en-US" sz="2000" dirty="0"/>
          </a:p>
        </p:txBody>
      </p:sp>
      <p:sp>
        <p:nvSpPr>
          <p:cNvPr id="2" name="Title 1"/>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123878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Taking what we have learned from our rapid cycle, we sat down with both support staff and clinic staff to get input and feedback on how we make this process better</a:t>
            </a:r>
          </a:p>
          <a:p>
            <a:r>
              <a:rPr lang="en-US" dirty="0" smtClean="0"/>
              <a:t>Starting 9/28/15 </a:t>
            </a:r>
            <a:r>
              <a:rPr lang="en-US" dirty="0"/>
              <a:t>	</a:t>
            </a:r>
            <a:endParaRPr lang="en-US" dirty="0" smtClean="0"/>
          </a:p>
          <a:p>
            <a:pPr lvl="1"/>
            <a:r>
              <a:rPr lang="en-US" dirty="0" smtClean="0"/>
              <a:t>New Consumers are assigned on a daily basis</a:t>
            </a:r>
            <a:endParaRPr lang="en-US" dirty="0"/>
          </a:p>
          <a:p>
            <a:pPr lvl="1"/>
            <a:r>
              <a:rPr lang="en-US" dirty="0" smtClean="0"/>
              <a:t>Consumers are giving an Information and Referral appointment within 48 hours of call in with a therapist/substance abuse counselor</a:t>
            </a:r>
          </a:p>
          <a:p>
            <a:pPr lvl="1"/>
            <a:r>
              <a:rPr lang="en-US" dirty="0" smtClean="0"/>
              <a:t>After Information and Referral, if consumer will be enrolled in services at JCDHS the worker will walk consumer over to billing to gather that information after the appointment</a:t>
            </a:r>
            <a:endParaRPr lang="en-US" dirty="0"/>
          </a:p>
        </p:txBody>
      </p:sp>
    </p:spTree>
    <p:extLst>
      <p:ext uri="{BB962C8B-B14F-4D97-AF65-F5344CB8AC3E}">
        <p14:creationId xmlns:p14="http://schemas.microsoft.com/office/powerpoint/2010/main" val="4115215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a:t>
            </a:r>
            <a:endParaRPr lang="en-US" dirty="0"/>
          </a:p>
        </p:txBody>
      </p:sp>
      <p:sp>
        <p:nvSpPr>
          <p:cNvPr id="3" name="Content Placeholder 2"/>
          <p:cNvSpPr>
            <a:spLocks noGrp="1"/>
          </p:cNvSpPr>
          <p:nvPr>
            <p:ph sz="quarter" idx="1"/>
          </p:nvPr>
        </p:nvSpPr>
        <p:spPr/>
        <p:txBody>
          <a:bodyPr>
            <a:normAutofit/>
          </a:bodyPr>
          <a:lstStyle/>
          <a:p>
            <a:r>
              <a:rPr lang="en-US" dirty="0" smtClean="0"/>
              <a:t>Change team and other staff strongly agree that we need to be consumer focused and strength based </a:t>
            </a:r>
          </a:p>
          <a:p>
            <a:r>
              <a:rPr lang="en-US" dirty="0" smtClean="0"/>
              <a:t>Increased multiple teams/units working together to make the process better</a:t>
            </a:r>
          </a:p>
          <a:p>
            <a:r>
              <a:rPr lang="en-US" dirty="0" smtClean="0"/>
              <a:t>Continue to look at how we get consumers to the right programs/services </a:t>
            </a:r>
          </a:p>
          <a:p>
            <a:r>
              <a:rPr lang="en-US" dirty="0" smtClean="0"/>
              <a:t>Continued momentum forward for change</a:t>
            </a:r>
            <a:endParaRPr lang="en-US" dirty="0"/>
          </a:p>
        </p:txBody>
      </p:sp>
    </p:spTree>
    <p:extLst>
      <p:ext uri="{BB962C8B-B14F-4D97-AF65-F5344CB8AC3E}">
        <p14:creationId xmlns:p14="http://schemas.microsoft.com/office/powerpoint/2010/main" val="6884061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301</TotalTime>
  <Words>783</Words>
  <Application>Microsoft Office PowerPoint</Application>
  <PresentationFormat>On-screen Show (4:3)</PresentationFormat>
  <Paragraphs>75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Accessing Services Juneau County Department of Human Services </vt:lpstr>
      <vt:lpstr>Project Aim</vt:lpstr>
      <vt:lpstr>Changes</vt:lpstr>
      <vt:lpstr>Results</vt:lpstr>
      <vt:lpstr>Next Steps</vt:lpstr>
      <vt:lpstr>Impacts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Accessing Services</dc:title>
  <dc:creator>JoAnn Geiger</dc:creator>
  <cp:lastModifiedBy>JoAnn Geiger</cp:lastModifiedBy>
  <cp:revision>16</cp:revision>
  <dcterms:created xsi:type="dcterms:W3CDTF">2015-09-22T13:19:57Z</dcterms:created>
  <dcterms:modified xsi:type="dcterms:W3CDTF">2015-10-09T13:46:35Z</dcterms:modified>
</cp:coreProperties>
</file>