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8" r:id="rId4"/>
    <p:sldId id="257" r:id="rId5"/>
    <p:sldId id="264" r:id="rId6"/>
    <p:sldId id="265" r:id="rId7"/>
    <p:sldId id="266"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5" d="100"/>
          <a:sy n="125" d="100"/>
        </p:scale>
        <p:origin x="-420" y="6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7C9FA-6A5B-4327-AD08-C3991AFB0D33}" type="datetimeFigureOut">
              <a:rPr lang="en-US" smtClean="0"/>
              <a:pPr/>
              <a:t>10/2/2015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03A43-72B4-49FF-ADEC-9BA2C5E7F082}" type="slidenum">
              <a:rPr lang="en-US" smtClean="0"/>
              <a:pPr/>
              <a:t>‹#›</a:t>
            </a:fld>
            <a:endParaRPr lang="en-US"/>
          </a:p>
        </p:txBody>
      </p:sp>
    </p:spTree>
    <p:extLst>
      <p:ext uri="{BB962C8B-B14F-4D97-AF65-F5344CB8AC3E}">
        <p14:creationId xmlns="" xmlns:p14="http://schemas.microsoft.com/office/powerpoint/2010/main" val="2504136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774ED2-F262-4A1A-8378-3CA3F4EBC642}"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39D12-0919-40E5-A3E8-E9C80B23E8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74ED2-F262-4A1A-8378-3CA3F4EBC642}"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39D12-0919-40E5-A3E8-E9C80B23E8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74ED2-F262-4A1A-8378-3CA3F4EBC642}"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39D12-0919-40E5-A3E8-E9C80B23E8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74ED2-F262-4A1A-8378-3CA3F4EBC642}"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39D12-0919-40E5-A3E8-E9C80B23E8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74ED2-F262-4A1A-8378-3CA3F4EBC642}"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39D12-0919-40E5-A3E8-E9C80B23E8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774ED2-F262-4A1A-8378-3CA3F4EBC642}"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39D12-0919-40E5-A3E8-E9C80B23E8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774ED2-F262-4A1A-8378-3CA3F4EBC642}" type="datetimeFigureOut">
              <a:rPr lang="en-US" smtClean="0"/>
              <a:pPr/>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439D12-0919-40E5-A3E8-E9C80B23E8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774ED2-F262-4A1A-8378-3CA3F4EBC642}" type="datetimeFigureOut">
              <a:rPr lang="en-US" smtClean="0"/>
              <a:pPr/>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439D12-0919-40E5-A3E8-E9C80B23E8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74ED2-F262-4A1A-8378-3CA3F4EBC642}" type="datetimeFigureOut">
              <a:rPr lang="en-US" smtClean="0"/>
              <a:pPr/>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439D12-0919-40E5-A3E8-E9C80B23E8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74ED2-F262-4A1A-8378-3CA3F4EBC642}"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39D12-0919-40E5-A3E8-E9C80B23E8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74ED2-F262-4A1A-8378-3CA3F4EBC642}"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39D12-0919-40E5-A3E8-E9C80B23E8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774ED2-F262-4A1A-8378-3CA3F4EBC642}" type="datetimeFigureOut">
              <a:rPr lang="en-US" smtClean="0"/>
              <a:pPr/>
              <a:t>10/2/2015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39D12-0919-40E5-A3E8-E9C80B23E8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krohr@fccnetwork.org"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www.fcconlin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2 FCC_ppt_title slide.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0" y="2514600"/>
            <a:ext cx="9144000" cy="1600200"/>
          </a:xfrm>
        </p:spPr>
        <p:txBody>
          <a:bodyPr>
            <a:normAutofit/>
          </a:bodyPr>
          <a:lstStyle/>
          <a:p>
            <a:r>
              <a:rPr lang="en-US" dirty="0" smtClean="0"/>
              <a:t>Quality Crisis Plans, All on Time</a:t>
            </a:r>
            <a:br>
              <a:rPr lang="en-US" dirty="0" smtClean="0"/>
            </a:br>
            <a:r>
              <a:rPr lang="en-US" sz="2800" dirty="0" smtClean="0"/>
              <a:t>WRIC Community Support Program (CSP), La Crosse location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2 FCC_ppt_inside slide.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dirty="0" smtClean="0"/>
              <a:t>Project Aims</a:t>
            </a:r>
            <a:endParaRPr lang="en-US" dirty="0"/>
          </a:p>
        </p:txBody>
      </p:sp>
      <p:sp>
        <p:nvSpPr>
          <p:cNvPr id="3" name="Content Placeholder 2"/>
          <p:cNvSpPr>
            <a:spLocks noGrp="1"/>
          </p:cNvSpPr>
          <p:nvPr>
            <p:ph idx="1"/>
          </p:nvPr>
        </p:nvSpPr>
        <p:spPr/>
        <p:txBody>
          <a:bodyPr>
            <a:normAutofit/>
          </a:bodyPr>
          <a:lstStyle/>
          <a:p>
            <a:r>
              <a:rPr lang="en-US" sz="2200" dirty="0" smtClean="0"/>
              <a:t>Big AIM:  Decrease our county psychiatric hospital readmission rate</a:t>
            </a:r>
          </a:p>
          <a:p>
            <a:r>
              <a:rPr lang="en-US" sz="2200" dirty="0" smtClean="0"/>
              <a:t>Small AIM- For our CSP Crisis Plans to be of a quality that assists in crisis management, and completed on time (and submitted to our county partner/mobile crisis provider) on time.  Our CSP provides phone crisis services 24/7 but the county provides mobile crisis services, so it is important they have accurate and timely information, to best help consumers manage crises and stay out of the hospital</a:t>
            </a:r>
          </a:p>
          <a:p>
            <a:r>
              <a:rPr lang="en-US" sz="2200" dirty="0" smtClean="0"/>
              <a:t>Baseline: 26 of 108 Crisis Plans were overdue (24% of them)</a:t>
            </a:r>
          </a:p>
          <a:p>
            <a:r>
              <a:rPr lang="en-US" sz="2200" dirty="0" smtClean="0"/>
              <a:t>Target: 0 of 108 Crisis Plans overdue </a:t>
            </a:r>
            <a:endParaRPr lang="en-US"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2 FCC_ppt_inside slide.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normAutofit/>
          </a:bodyPr>
          <a:lstStyle/>
          <a:p>
            <a:r>
              <a:rPr lang="en-US" dirty="0" smtClean="0"/>
              <a:t>Changes</a:t>
            </a:r>
            <a:endParaRPr lang="en-US" dirty="0"/>
          </a:p>
        </p:txBody>
      </p:sp>
      <p:sp>
        <p:nvSpPr>
          <p:cNvPr id="3" name="Content Placeholder 2"/>
          <p:cNvSpPr>
            <a:spLocks noGrp="1"/>
          </p:cNvSpPr>
          <p:nvPr>
            <p:ph idx="1"/>
          </p:nvPr>
        </p:nvSpPr>
        <p:spPr/>
        <p:txBody>
          <a:bodyPr>
            <a:normAutofit fontScale="85000" lnSpcReduction="10000"/>
          </a:bodyPr>
          <a:lstStyle/>
          <a:p>
            <a:r>
              <a:rPr lang="en-US" sz="2200" dirty="0" smtClean="0"/>
              <a:t>Intervention- Split large staff team in to two teams</a:t>
            </a:r>
          </a:p>
          <a:p>
            <a:r>
              <a:rPr lang="en-US" sz="2200" dirty="0" smtClean="0"/>
              <a:t>Consult </a:t>
            </a:r>
            <a:r>
              <a:rPr lang="en-US" sz="2200" dirty="0" smtClean="0"/>
              <a:t>with County about Process </a:t>
            </a:r>
            <a:r>
              <a:rPr lang="en-US" sz="2200" dirty="0" smtClean="0"/>
              <a:t>Issues- Do not need signatures when send</a:t>
            </a:r>
            <a:endParaRPr lang="en-US" sz="2200" dirty="0" smtClean="0"/>
          </a:p>
          <a:p>
            <a:r>
              <a:rPr lang="en-US" sz="2200" dirty="0" smtClean="0"/>
              <a:t>Walk Through Crisis Plan Process with Staff</a:t>
            </a:r>
          </a:p>
          <a:p>
            <a:r>
              <a:rPr lang="en-US" sz="2200" dirty="0" smtClean="0"/>
              <a:t>Change in Process #1- who takes/sends plans to county</a:t>
            </a:r>
          </a:p>
          <a:p>
            <a:r>
              <a:rPr lang="en-US" sz="2200" dirty="0" smtClean="0"/>
              <a:t>Consult with County about Quality of Plans</a:t>
            </a:r>
          </a:p>
          <a:p>
            <a:r>
              <a:rPr lang="en-US" sz="2200" dirty="0" smtClean="0"/>
              <a:t>Intervention- Checking plans weekly</a:t>
            </a:r>
          </a:p>
          <a:p>
            <a:r>
              <a:rPr lang="en-US" sz="2200" dirty="0" smtClean="0"/>
              <a:t>Intervention- Incentives offered</a:t>
            </a:r>
          </a:p>
          <a:p>
            <a:r>
              <a:rPr lang="en-US" sz="2200" dirty="0" smtClean="0"/>
              <a:t>Intervention change- Changed day of week check </a:t>
            </a:r>
            <a:r>
              <a:rPr lang="en-US" sz="2200" dirty="0" smtClean="0"/>
              <a:t>plans so that can add reminder of plans due for upcoming week</a:t>
            </a:r>
            <a:endParaRPr lang="en-US" sz="2200" dirty="0" smtClean="0"/>
          </a:p>
          <a:p>
            <a:r>
              <a:rPr lang="en-US" sz="2200" dirty="0" smtClean="0"/>
              <a:t>Intervention- Reduce Clinical Coordinators Case Load</a:t>
            </a:r>
          </a:p>
          <a:p>
            <a:r>
              <a:rPr lang="en-US" sz="2200" dirty="0" smtClean="0"/>
              <a:t>Intervention- Connect Crisis Plan Completion with Recovery Plan Completion and Begin Team Oriented Recovery Plan Meetings with </a:t>
            </a:r>
            <a:r>
              <a:rPr lang="en-US" sz="2200" dirty="0" smtClean="0"/>
              <a:t>Consumers</a:t>
            </a:r>
          </a:p>
          <a:p>
            <a:r>
              <a:rPr lang="en-US" sz="2200" dirty="0" smtClean="0"/>
              <a:t>Intervention- Re-training in EHR, so that alerts in EHR workflow more effective</a:t>
            </a:r>
            <a:endParaRPr lang="en-US" sz="2200" dirty="0" smtClean="0"/>
          </a:p>
          <a:p>
            <a:r>
              <a:rPr lang="en-US" sz="2200" dirty="0" smtClean="0"/>
              <a:t>Intervention- Measure What Helped- per Staff</a:t>
            </a:r>
          </a:p>
          <a:p>
            <a:endParaRPr lang="en-US" sz="2200" dirty="0" smtClean="0"/>
          </a:p>
          <a:p>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2 FCC_ppt_inside slide.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t>Project Timeline + Results</a:t>
            </a:r>
            <a:endParaRPr lang="en-US" dirty="0"/>
          </a:p>
        </p:txBody>
      </p:sp>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78020" y="1143000"/>
            <a:ext cx="8384980" cy="49919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2012 FCC_ppt_inside slide.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t>Next Steps</a:t>
            </a:r>
            <a:endParaRPr lang="en-US" dirty="0"/>
          </a:p>
        </p:txBody>
      </p:sp>
      <p:sp>
        <p:nvSpPr>
          <p:cNvPr id="5" name="Content Placeholder 4"/>
          <p:cNvSpPr>
            <a:spLocks noGrp="1"/>
          </p:cNvSpPr>
          <p:nvPr>
            <p:ph idx="1"/>
          </p:nvPr>
        </p:nvSpPr>
        <p:spPr/>
        <p:txBody>
          <a:bodyPr/>
          <a:lstStyle/>
          <a:p>
            <a:r>
              <a:rPr lang="en-US" dirty="0" smtClean="0"/>
              <a:t>How do we keep our gains?</a:t>
            </a:r>
          </a:p>
          <a:p>
            <a:pPr lvl="1"/>
            <a:r>
              <a:rPr lang="en-US" dirty="0" smtClean="0"/>
              <a:t>Continue monitoring in a planned way, on a systemic level</a:t>
            </a:r>
          </a:p>
          <a:p>
            <a:pPr lvl="1"/>
            <a:r>
              <a:rPr lang="en-US" dirty="0" smtClean="0"/>
              <a:t>Use methods staff report were helpful</a:t>
            </a:r>
          </a:p>
          <a:p>
            <a:pPr lvl="1"/>
            <a:r>
              <a:rPr lang="en-US" dirty="0" smtClean="0"/>
              <a:t>Set specific results to staff of overdue work</a:t>
            </a:r>
          </a:p>
          <a:p>
            <a:r>
              <a:rPr lang="en-US" dirty="0" smtClean="0"/>
              <a:t>Has this impacted clients?</a:t>
            </a:r>
            <a:endParaRPr lang="en-US" sz="2800" dirty="0" smtClean="0"/>
          </a:p>
          <a:p>
            <a:pPr>
              <a:buNone/>
            </a:pPr>
            <a:r>
              <a:rPr lang="en-US" sz="2800" dirty="0" smtClean="0"/>
              <a:t>		Use of hospitalization/out of home stay data</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2 FCC_ppt_inside slide.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t>Impact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has benefitted our program, first because we have nearly eliminated the problem of late Crisis Plans. Our referral source and partner agency in crisis management of CSP consumers reports this was a problem that “kept my staff up at night.  That’s no longer occurring”. Second, because we’ve used the strategies that worked in improving timely Crisis Plan completion to other need areas, such as Functional Screen, Admission </a:t>
            </a:r>
            <a:r>
              <a:rPr lang="en-US" dirty="0" smtClean="0"/>
              <a:t>Paperwork, med consents </a:t>
            </a:r>
            <a:r>
              <a:rPr lang="en-US" dirty="0" smtClean="0"/>
              <a:t>and Progress Notes completion.   Staff feel included in the process and proud of their achievements.  There is the hope that better crisis planning and coordination between crisis management agencies leads to better crisis management and reduced psychiatric hospital readmissions.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2 FCC_ppt_inside slide.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t>FCC at a Glance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Serves children, families and individuals with a continuum of services designed to strengthen families and promote individual well-being. </a:t>
            </a:r>
          </a:p>
          <a:p>
            <a:r>
              <a:rPr lang="en-US" dirty="0" smtClean="0"/>
              <a:t>Provides a continuum of innovative programming that responds to and meets the changing needs of the communities we serve.</a:t>
            </a:r>
          </a:p>
          <a:p>
            <a:r>
              <a:rPr lang="en-US" dirty="0" smtClean="0"/>
              <a:t>Services range from prevention programs, like Healthy Families, to intervention programs like outpatient counseling, alternative education and day treatment, to out of home care options, like treatment foster care, youth home, residential treatment, and an adult group home.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2 FCC_ppt_inside slide.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762001"/>
            <a:ext cx="7772400" cy="2209799"/>
          </a:xfrm>
        </p:spPr>
        <p:txBody>
          <a:bodyPr/>
          <a:lstStyle/>
          <a:p>
            <a:r>
              <a:rPr lang="en-US" dirty="0" smtClean="0"/>
              <a:t>Questions?</a:t>
            </a:r>
            <a:endParaRPr lang="en-US" dirty="0"/>
          </a:p>
        </p:txBody>
      </p:sp>
      <p:sp>
        <p:nvSpPr>
          <p:cNvPr id="3" name="Subtitle 2"/>
          <p:cNvSpPr>
            <a:spLocks noGrp="1"/>
          </p:cNvSpPr>
          <p:nvPr>
            <p:ph type="subTitle" idx="1"/>
          </p:nvPr>
        </p:nvSpPr>
        <p:spPr>
          <a:xfrm>
            <a:off x="1371600" y="3048000"/>
            <a:ext cx="6477000" cy="2438400"/>
          </a:xfrm>
        </p:spPr>
        <p:txBody>
          <a:bodyPr>
            <a:noAutofit/>
          </a:bodyPr>
          <a:lstStyle/>
          <a:p>
            <a:r>
              <a:rPr lang="en-US" sz="2000" dirty="0" smtClean="0">
                <a:solidFill>
                  <a:schemeClr val="tx1"/>
                </a:solidFill>
              </a:rPr>
              <a:t>For more information, contact </a:t>
            </a:r>
          </a:p>
          <a:p>
            <a:r>
              <a:rPr lang="en-US" sz="2000" dirty="0" smtClean="0">
                <a:solidFill>
                  <a:schemeClr val="tx1"/>
                </a:solidFill>
              </a:rPr>
              <a:t>Kathy Rohr</a:t>
            </a:r>
          </a:p>
          <a:p>
            <a:r>
              <a:rPr lang="en-US" sz="2000" dirty="0" smtClean="0">
                <a:solidFill>
                  <a:schemeClr val="tx1"/>
                </a:solidFill>
              </a:rPr>
              <a:t>Family &amp; Children’s Center</a:t>
            </a:r>
          </a:p>
          <a:p>
            <a:r>
              <a:rPr lang="en-US" sz="2000" dirty="0" smtClean="0">
                <a:solidFill>
                  <a:schemeClr val="tx1"/>
                </a:solidFill>
              </a:rPr>
              <a:t>(608) 785-0001 x287</a:t>
            </a:r>
          </a:p>
          <a:p>
            <a:r>
              <a:rPr lang="en-US" sz="2000" dirty="0" smtClean="0">
                <a:solidFill>
                  <a:schemeClr val="tx1"/>
                </a:solidFill>
                <a:hlinkClick r:id="rId3"/>
              </a:rPr>
              <a:t>krohr@fccnetwork.org</a:t>
            </a:r>
            <a:endParaRPr lang="en-US" sz="2000" dirty="0" smtClean="0">
              <a:solidFill>
                <a:schemeClr val="tx1"/>
              </a:solidFill>
            </a:endParaRPr>
          </a:p>
          <a:p>
            <a:r>
              <a:rPr lang="en-US" sz="2000" dirty="0" smtClean="0">
                <a:solidFill>
                  <a:schemeClr val="tx1"/>
                </a:solidFill>
                <a:hlinkClick r:id="rId4"/>
              </a:rPr>
              <a:t>www.fcconline.org</a:t>
            </a:r>
            <a:endParaRPr lang="en-US" sz="2000" dirty="0" smtClean="0">
              <a:solidFill>
                <a:schemeClr val="tx1"/>
              </a:solidFill>
            </a:endParaRPr>
          </a:p>
          <a:p>
            <a:endParaRPr lang="en-US" sz="2000" dirty="0" smtClean="0">
              <a:solidFill>
                <a:schemeClr val="tx1"/>
              </a:solidFill>
            </a:endParaRPr>
          </a:p>
          <a:p>
            <a:endParaRPr lang="en-US" sz="20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5727</TotalTime>
  <Words>507</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Quality Crisis Plans, All on Time WRIC Community Support Program (CSP), La Crosse location</vt:lpstr>
      <vt:lpstr>Project Aims</vt:lpstr>
      <vt:lpstr>Changes</vt:lpstr>
      <vt:lpstr>Project Timeline + Results</vt:lpstr>
      <vt:lpstr>Next Steps</vt:lpstr>
      <vt:lpstr>Impact</vt:lpstr>
      <vt:lpstr>FCC at a Glance</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Placement and Support (IPS) La Crosse, WI</dc:title>
  <dc:creator>krohr</dc:creator>
  <cp:lastModifiedBy>krohr</cp:lastModifiedBy>
  <cp:revision>569</cp:revision>
  <dcterms:created xsi:type="dcterms:W3CDTF">2014-05-06T16:17:31Z</dcterms:created>
  <dcterms:modified xsi:type="dcterms:W3CDTF">2015-10-02T20:58:09Z</dcterms:modified>
</cp:coreProperties>
</file>