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CBB3C42-5411-4AB2-9C7E-CDB67DC0875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B09D057-2F7D-4EB4-8489-AC1E051863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31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3C42-5411-4AB2-9C7E-CDB67DC0875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057-2F7D-4EB4-8489-AC1E0518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6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3C42-5411-4AB2-9C7E-CDB67DC0875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057-2F7D-4EB4-8489-AC1E051863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17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3C42-5411-4AB2-9C7E-CDB67DC0875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057-2F7D-4EB4-8489-AC1E051863F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287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3C42-5411-4AB2-9C7E-CDB67DC0875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057-2F7D-4EB4-8489-AC1E0518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34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3C42-5411-4AB2-9C7E-CDB67DC0875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057-2F7D-4EB4-8489-AC1E051863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623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3C42-5411-4AB2-9C7E-CDB67DC0875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057-2F7D-4EB4-8489-AC1E051863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536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3C42-5411-4AB2-9C7E-CDB67DC0875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057-2F7D-4EB4-8489-AC1E051863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896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3C42-5411-4AB2-9C7E-CDB67DC0875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057-2F7D-4EB4-8489-AC1E051863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69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3C42-5411-4AB2-9C7E-CDB67DC0875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057-2F7D-4EB4-8489-AC1E0518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9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3C42-5411-4AB2-9C7E-CDB67DC0875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057-2F7D-4EB4-8489-AC1E051863F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07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3C42-5411-4AB2-9C7E-CDB67DC0875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057-2F7D-4EB4-8489-AC1E0518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4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3C42-5411-4AB2-9C7E-CDB67DC0875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057-2F7D-4EB4-8489-AC1E051863F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45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3C42-5411-4AB2-9C7E-CDB67DC0875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057-2F7D-4EB4-8489-AC1E051863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96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3C42-5411-4AB2-9C7E-CDB67DC0875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057-2F7D-4EB4-8489-AC1E0518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9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3C42-5411-4AB2-9C7E-CDB67DC0875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057-2F7D-4EB4-8489-AC1E051863F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51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3C42-5411-4AB2-9C7E-CDB67DC0875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D057-2F7D-4EB4-8489-AC1E0518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5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BB3C42-5411-4AB2-9C7E-CDB67DC08753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09D057-2F7D-4EB4-8489-AC1E0518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Milwaukee County Behavioral Health Division </a:t>
            </a:r>
            <a:r>
              <a:rPr lang="en-US" sz="4000" dirty="0" err="1" smtClean="0"/>
              <a:t>NIATx</a:t>
            </a:r>
            <a:r>
              <a:rPr lang="en-US" sz="4000" dirty="0" smtClean="0"/>
              <a:t> Project 2015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0305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Increasing Referrals to Outpatient Treatment; </a:t>
            </a:r>
          </a:p>
          <a:p>
            <a:r>
              <a:rPr lang="en-US" sz="2800" dirty="0" smtClean="0"/>
              <a:t>Reducing Emergency Room Recidivism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Team Members: Emily Kenney, Amy Moebius, Andre Gilliam, Dr. Kelly </a:t>
            </a:r>
            <a:r>
              <a:rPr lang="en-US" dirty="0" err="1" smtClean="0"/>
              <a:t>Wahlen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Sean Ryan, Natasha </a:t>
            </a:r>
            <a:r>
              <a:rPr lang="en-US" dirty="0" err="1" smtClean="0"/>
              <a:t>Wortham</a:t>
            </a:r>
            <a:r>
              <a:rPr lang="en-US" dirty="0" smtClean="0"/>
              <a:t>, Amy Lorenz, John Hyatt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3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Aim: Reduce inpatient psychiatric admissions and readmissions.</a:t>
            </a:r>
          </a:p>
          <a:p>
            <a:r>
              <a:rPr lang="en-US" dirty="0"/>
              <a:t>Little Aim: Increase patient hand offs from PCS/OBS to Access Clinic to 10 clients per month by </a:t>
            </a:r>
            <a:r>
              <a:rPr lang="en-US" dirty="0" smtClean="0"/>
              <a:t>August 15, </a:t>
            </a:r>
            <a:r>
              <a:rPr lang="en-US" dirty="0"/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40098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Old: Patients were told to come to Access Clinic between 8am-4pm, Monday-Friday on a walk-in basis to access outpatient treatment.</a:t>
            </a:r>
          </a:p>
          <a:p>
            <a:r>
              <a:rPr lang="en-US" dirty="0" smtClean="0"/>
              <a:t>The New: </a:t>
            </a:r>
          </a:p>
          <a:p>
            <a:pPr lvl="1"/>
            <a:r>
              <a:rPr lang="en-US" dirty="0"/>
              <a:t>While still in our care, we helped patients make an outpatient appointment at the Access clinic for the same day or the very next </a:t>
            </a:r>
            <a:r>
              <a:rPr lang="en-US" dirty="0" smtClean="0"/>
              <a:t>day. </a:t>
            </a:r>
          </a:p>
          <a:p>
            <a:pPr lvl="1"/>
            <a:r>
              <a:rPr lang="en-US" dirty="0" smtClean="0"/>
              <a:t>Patients </a:t>
            </a:r>
            <a:r>
              <a:rPr lang="en-US" dirty="0"/>
              <a:t>were given a reminder/appointment </a:t>
            </a:r>
            <a:r>
              <a:rPr lang="en-US" dirty="0" smtClean="0"/>
              <a:t>card.</a:t>
            </a:r>
          </a:p>
          <a:p>
            <a:pPr lvl="1"/>
            <a:r>
              <a:rPr lang="en-US" sz="1400" dirty="0" smtClean="0"/>
              <a:t> </a:t>
            </a:r>
            <a:r>
              <a:rPr lang="en-US" dirty="0"/>
              <a:t>A script was developed and a caring message was assembled that informed patients of the helpful benefits of continuing care.  </a:t>
            </a:r>
            <a:endParaRPr lang="en-US" dirty="0" smtClean="0"/>
          </a:p>
          <a:p>
            <a:pPr lvl="1"/>
            <a:r>
              <a:rPr lang="en-US" dirty="0" smtClean="0"/>
              <a:t>Doctors </a:t>
            </a:r>
            <a:r>
              <a:rPr lang="en-US" dirty="0"/>
              <a:t>and nurses involved in the discharge </a:t>
            </a:r>
            <a:r>
              <a:rPr lang="en-US" dirty="0" smtClean="0"/>
              <a:t>plan- further engaging both in the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500% increase </a:t>
            </a:r>
            <a:r>
              <a:rPr lang="en-US" dirty="0" smtClean="0"/>
              <a:t>in referrals to 12 per month</a:t>
            </a:r>
          </a:p>
          <a:p>
            <a:r>
              <a:rPr lang="en-US" dirty="0" smtClean="0"/>
              <a:t>64% show rate (Note: We do not know the exact show rate from before as we just started tracking)</a:t>
            </a:r>
          </a:p>
          <a:p>
            <a:r>
              <a:rPr lang="en-US" dirty="0" smtClean="0"/>
              <a:t>Of those who showed, 93% had not gone back to PCS vs. 73% of those who did not show</a:t>
            </a:r>
          </a:p>
          <a:p>
            <a:pPr lvl="1"/>
            <a:r>
              <a:rPr lang="en-US" dirty="0" smtClean="0"/>
              <a:t>Estimated $7,713 in savings by a reduction in recidivism</a:t>
            </a:r>
          </a:p>
          <a:p>
            <a:r>
              <a:rPr lang="en-US" dirty="0" smtClean="0"/>
              <a:t>Marked increase in doctor satisfaction- being able to have an appointment quickly makes a big difference to their disposition</a:t>
            </a:r>
          </a:p>
          <a:p>
            <a:r>
              <a:rPr lang="en-US" dirty="0" smtClean="0"/>
              <a:t>Increase in communication across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8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34106"/>
            <a:ext cx="9601196" cy="409548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are choosing to </a:t>
            </a:r>
            <a:r>
              <a:rPr lang="en-US" b="1" dirty="0" smtClean="0"/>
              <a:t>adopt</a:t>
            </a:r>
            <a:r>
              <a:rPr lang="en-US" dirty="0" smtClean="0"/>
              <a:t> this model and expand it</a:t>
            </a:r>
          </a:p>
          <a:p>
            <a:pPr lvl="1"/>
            <a:r>
              <a:rPr lang="en-US" dirty="0"/>
              <a:t>Keep same day/next day appointment capability and add “walk-over” </a:t>
            </a:r>
            <a:endParaRPr lang="en-US" dirty="0" smtClean="0"/>
          </a:p>
          <a:p>
            <a:pPr lvl="1"/>
            <a:r>
              <a:rPr lang="en-US" dirty="0" smtClean="0"/>
              <a:t>Give </a:t>
            </a:r>
            <a:r>
              <a:rPr lang="en-US" dirty="0"/>
              <a:t>access to same day/next day to the Crisis Mobile Team, especially when considering dropping and emergency </a:t>
            </a:r>
            <a:r>
              <a:rPr lang="en-US" dirty="0" smtClean="0"/>
              <a:t>detention</a:t>
            </a:r>
          </a:p>
          <a:p>
            <a:pPr lvl="1"/>
            <a:r>
              <a:rPr lang="en-US" dirty="0" smtClean="0"/>
              <a:t>Continue </a:t>
            </a:r>
            <a:r>
              <a:rPr lang="en-US" dirty="0"/>
              <a:t>to consider other groups who could use this </a:t>
            </a:r>
            <a:r>
              <a:rPr lang="en-US" dirty="0" smtClean="0"/>
              <a:t>collaboration</a:t>
            </a:r>
          </a:p>
          <a:p>
            <a:pPr lvl="1"/>
            <a:r>
              <a:rPr lang="en-US" dirty="0"/>
              <a:t>Add</a:t>
            </a:r>
            <a:r>
              <a:rPr lang="en-US" sz="2400" dirty="0"/>
              <a:t> </a:t>
            </a:r>
            <a:r>
              <a:rPr lang="en-US" dirty="0"/>
              <a:t>“What to Expect” sheet for patients</a:t>
            </a:r>
            <a:r>
              <a:rPr lang="en-US" sz="2400" dirty="0"/>
              <a:t> </a:t>
            </a:r>
            <a:endParaRPr lang="en-US" dirty="0"/>
          </a:p>
          <a:p>
            <a:pPr lvl="1"/>
            <a:r>
              <a:rPr lang="en-US" dirty="0" smtClean="0"/>
              <a:t>Gather patient satisfaction data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to look into reducing barriers to showing </a:t>
            </a:r>
            <a:r>
              <a:rPr lang="en-US" dirty="0" smtClean="0"/>
              <a:t>up</a:t>
            </a:r>
          </a:p>
          <a:p>
            <a:pPr lvl="2"/>
            <a:r>
              <a:rPr lang="en-US" dirty="0" smtClean="0"/>
              <a:t>AODA diagnosis</a:t>
            </a:r>
          </a:p>
          <a:p>
            <a:pPr lvl="2"/>
            <a:r>
              <a:rPr lang="en-US" dirty="0" smtClean="0"/>
              <a:t>ED </a:t>
            </a:r>
            <a:r>
              <a:rPr lang="en-US" dirty="0"/>
              <a:t>vs. voluntary </a:t>
            </a:r>
            <a:r>
              <a:rPr lang="en-US" dirty="0" smtClean="0"/>
              <a:t>status</a:t>
            </a:r>
          </a:p>
          <a:p>
            <a:pPr lvl="2"/>
            <a:r>
              <a:rPr lang="en-US" dirty="0" smtClean="0"/>
              <a:t>Transportation</a:t>
            </a:r>
          </a:p>
          <a:p>
            <a:pPr lvl="2"/>
            <a:r>
              <a:rPr lang="en-US" sz="1600" dirty="0" smtClean="0"/>
              <a:t> </a:t>
            </a:r>
            <a:r>
              <a:rPr lang="en-US" dirty="0"/>
              <a:t>Walk-over vs. Later </a:t>
            </a:r>
            <a:r>
              <a:rPr lang="en-US" dirty="0" smtClean="0"/>
              <a:t>appointment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8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Definitely beneficial for </a:t>
            </a:r>
            <a:r>
              <a:rPr lang="en-US" dirty="0" smtClean="0"/>
              <a:t>staff</a:t>
            </a:r>
          </a:p>
          <a:p>
            <a:pPr lvl="1"/>
            <a:r>
              <a:rPr lang="en-US" dirty="0"/>
              <a:t>Increase in communication across </a:t>
            </a:r>
            <a:r>
              <a:rPr lang="en-US" dirty="0" smtClean="0"/>
              <a:t>systems.</a:t>
            </a:r>
            <a:endParaRPr lang="en-US" dirty="0"/>
          </a:p>
          <a:p>
            <a:pPr lvl="1"/>
            <a:r>
              <a:rPr lang="en-US" dirty="0"/>
              <a:t>Doctors are more confident that patients have a good plan and are well taken care of.  Their disposition and our ease in working with them </a:t>
            </a:r>
            <a:r>
              <a:rPr lang="en-US" dirty="0" smtClean="0"/>
              <a:t>increased.</a:t>
            </a:r>
            <a:endParaRPr lang="en-US" dirty="0" smtClean="0"/>
          </a:p>
          <a:p>
            <a:r>
              <a:rPr lang="en-US" dirty="0" smtClean="0"/>
              <a:t>Estimated </a:t>
            </a:r>
            <a:r>
              <a:rPr lang="en-US" dirty="0"/>
              <a:t>savings of $7,713 per month </a:t>
            </a:r>
            <a:endParaRPr lang="en-US" dirty="0"/>
          </a:p>
          <a:p>
            <a:r>
              <a:rPr lang="en-US" dirty="0" smtClean="0"/>
              <a:t>Results </a:t>
            </a:r>
            <a:r>
              <a:rPr lang="en-US" dirty="0"/>
              <a:t>were presented to the new County Mental Health Board and received a round of applause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20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371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Milwaukee County Behavioral Health Division NIATx Project 2015</vt:lpstr>
      <vt:lpstr>Project Aim</vt:lpstr>
      <vt:lpstr>Changes</vt:lpstr>
      <vt:lpstr>Results</vt:lpstr>
      <vt:lpstr>Next Steps</vt:lpstr>
      <vt:lpstr>Impact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Milwaukee County Behavioral Health Division NIATx Project 2015</dc:title>
  <dc:creator>Kenney, Emily</dc:creator>
  <cp:lastModifiedBy>Kenney, Emily</cp:lastModifiedBy>
  <cp:revision>5</cp:revision>
  <dcterms:created xsi:type="dcterms:W3CDTF">2015-09-25T15:38:10Z</dcterms:created>
  <dcterms:modified xsi:type="dcterms:W3CDTF">2015-10-08T16:29:13Z</dcterms:modified>
</cp:coreProperties>
</file>