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722" r:id="rId2"/>
    <p:sldMasterId id="2147483968" r:id="rId3"/>
  </p:sldMasterIdLst>
  <p:notesMasterIdLst>
    <p:notesMasterId r:id="rId12"/>
  </p:notesMasterIdLst>
  <p:handoutMasterIdLst>
    <p:handoutMasterId r:id="rId13"/>
  </p:handoutMasterIdLst>
  <p:sldIdLst>
    <p:sldId id="258" r:id="rId4"/>
    <p:sldId id="293" r:id="rId5"/>
    <p:sldId id="290" r:id="rId6"/>
    <p:sldId id="262" r:id="rId7"/>
    <p:sldId id="292" r:id="rId8"/>
    <p:sldId id="294" r:id="rId9"/>
    <p:sldId id="277" r:id="rId10"/>
    <p:sldId id="279" r:id="rId1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F3913"/>
    <a:srgbClr val="5A2B40"/>
    <a:srgbClr val="F3B7B7"/>
    <a:srgbClr val="251F35"/>
    <a:srgbClr val="0916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15" autoAdjust="0"/>
    <p:restoredTop sz="86380" autoAdjust="0"/>
  </p:normalViewPr>
  <p:slideViewPr>
    <p:cSldViewPr>
      <p:cViewPr varScale="1">
        <p:scale>
          <a:sx n="97" d="100"/>
          <a:sy n="97" d="100"/>
        </p:scale>
        <p:origin x="-102" y="-552"/>
      </p:cViewPr>
      <p:guideLst>
        <p:guide orient="horz" pos="1620"/>
        <p:guide pos="2880"/>
      </p:guideLst>
    </p:cSldViewPr>
  </p:slideViewPr>
  <p:outlineViewPr>
    <p:cViewPr>
      <p:scale>
        <a:sx n="33" d="100"/>
        <a:sy n="33" d="100"/>
      </p:scale>
      <p:origin x="0" y="824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8" d="100"/>
          <a:sy n="98" d="100"/>
        </p:scale>
        <p:origin x="-356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handoutMaster" Target="handoutMasters/handout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image" Target="../media/image16.png"/><Relationship Id="rId1" Type="http://schemas.openxmlformats.org/officeDocument/2006/relationships/image" Target="../media/image15.png"/><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6"/>
    </mc:Choice>
    <mc:Fallback>
      <c:style val="16"/>
    </mc:Fallback>
  </mc:AlternateContent>
  <c:chart>
    <c:title>
      <c:tx>
        <c:rich>
          <a:bodyPr/>
          <a:lstStyle/>
          <a:p>
            <a:pPr>
              <a:defRPr/>
            </a:pPr>
            <a:r>
              <a:rPr lang="en-US" dirty="0" smtClean="0">
                <a:solidFill>
                  <a:srgbClr val="1F0A0A"/>
                </a:solidFill>
              </a:rPr>
              <a:t>CCS vendor expansion</a:t>
            </a:r>
            <a:endParaRPr lang="en-US" dirty="0">
              <a:solidFill>
                <a:srgbClr val="1F0A0A"/>
              </a:solidFill>
            </a:endParaRPr>
          </a:p>
        </c:rich>
      </c:tx>
      <c:layout>
        <c:manualLayout>
          <c:xMode val="edge"/>
          <c:yMode val="edge"/>
          <c:x val="0.178602362204724"/>
          <c:y val="1.9607843137254902E-2"/>
        </c:manualLayout>
      </c:layout>
      <c:overlay val="0"/>
    </c:title>
    <c:autoTitleDeleted val="0"/>
    <c:plotArea>
      <c:layout>
        <c:manualLayout>
          <c:layoutTarget val="inner"/>
          <c:xMode val="edge"/>
          <c:yMode val="edge"/>
          <c:x val="6.2879522872140978E-2"/>
          <c:y val="0.1403105861767279"/>
          <c:w val="0.69799622703412079"/>
          <c:h val="0.64031007153517572"/>
        </c:manualLayout>
      </c:layout>
      <c:barChart>
        <c:barDir val="col"/>
        <c:grouping val="clustered"/>
        <c:varyColors val="0"/>
        <c:ser>
          <c:idx val="0"/>
          <c:order val="0"/>
          <c:tx>
            <c:strRef>
              <c:f>Sheet1!$B$1</c:f>
              <c:strCache>
                <c:ptCount val="1"/>
                <c:pt idx="0">
                  <c:v>2014 vendors</c:v>
                </c:pt>
              </c:strCache>
            </c:strRef>
          </c:tx>
          <c:spPr>
            <a:blipFill rotWithShape="1">
              <a:blip xmlns:r="http://schemas.openxmlformats.org/officeDocument/2006/relationships" r:embed="rId1"/>
              <a:tile tx="0" ty="0" sx="100000" sy="100000" flip="none" algn="tl"/>
            </a:blipFill>
          </c:spPr>
          <c:invertIfNegative val="0"/>
          <c:dLbls>
            <c:showLegendKey val="0"/>
            <c:showVal val="1"/>
            <c:showCatName val="0"/>
            <c:showSerName val="0"/>
            <c:showPercent val="0"/>
            <c:showBubbleSize val="0"/>
            <c:showLeaderLines val="0"/>
          </c:dLbls>
          <c:cat>
            <c:strRef>
              <c:f>Sheet1!$A$2:$A$5</c:f>
              <c:strCache>
                <c:ptCount val="4"/>
                <c:pt idx="0">
                  <c:v>Sauk County</c:v>
                </c:pt>
                <c:pt idx="1">
                  <c:v>Richland County</c:v>
                </c:pt>
                <c:pt idx="2">
                  <c:v>Columbia County</c:v>
                </c:pt>
                <c:pt idx="3">
                  <c:v>Tri-County</c:v>
                </c:pt>
              </c:strCache>
            </c:strRef>
          </c:cat>
          <c:val>
            <c:numRef>
              <c:f>Sheet1!$B$2:$B$5</c:f>
              <c:numCache>
                <c:formatCode>General</c:formatCode>
                <c:ptCount val="4"/>
                <c:pt idx="0">
                  <c:v>8</c:v>
                </c:pt>
                <c:pt idx="1">
                  <c:v>3</c:v>
                </c:pt>
                <c:pt idx="2">
                  <c:v>19</c:v>
                </c:pt>
              </c:numCache>
            </c:numRef>
          </c:val>
        </c:ser>
        <c:ser>
          <c:idx val="1"/>
          <c:order val="1"/>
          <c:tx>
            <c:strRef>
              <c:f>Sheet1!$C$1</c:f>
              <c:strCache>
                <c:ptCount val="1"/>
                <c:pt idx="0">
                  <c:v>2014 CCS staff</c:v>
                </c:pt>
              </c:strCache>
            </c:strRef>
          </c:tx>
          <c:invertIfNegative val="0"/>
          <c:dLbls>
            <c:showLegendKey val="0"/>
            <c:showVal val="1"/>
            <c:showCatName val="0"/>
            <c:showSerName val="0"/>
            <c:showPercent val="0"/>
            <c:showBubbleSize val="0"/>
            <c:showLeaderLines val="0"/>
          </c:dLbls>
          <c:cat>
            <c:strRef>
              <c:f>Sheet1!$A$2:$A$5</c:f>
              <c:strCache>
                <c:ptCount val="4"/>
                <c:pt idx="0">
                  <c:v>Sauk County</c:v>
                </c:pt>
                <c:pt idx="1">
                  <c:v>Richland County</c:v>
                </c:pt>
                <c:pt idx="2">
                  <c:v>Columbia County</c:v>
                </c:pt>
                <c:pt idx="3">
                  <c:v>Tri-County</c:v>
                </c:pt>
              </c:strCache>
            </c:strRef>
          </c:cat>
          <c:val>
            <c:numRef>
              <c:f>Sheet1!$C$2:$C$5</c:f>
              <c:numCache>
                <c:formatCode>General</c:formatCode>
                <c:ptCount val="4"/>
                <c:pt idx="0">
                  <c:v>30</c:v>
                </c:pt>
                <c:pt idx="1">
                  <c:v>6</c:v>
                </c:pt>
                <c:pt idx="2">
                  <c:v>45</c:v>
                </c:pt>
              </c:numCache>
            </c:numRef>
          </c:val>
        </c:ser>
        <c:ser>
          <c:idx val="2"/>
          <c:order val="2"/>
          <c:tx>
            <c:strRef>
              <c:f>Sheet1!$D$1</c:f>
              <c:strCache>
                <c:ptCount val="1"/>
                <c:pt idx="0">
                  <c:v>2015 vendors</c:v>
                </c:pt>
              </c:strCache>
            </c:strRef>
          </c:tx>
          <c:spPr>
            <a:pattFill prst="pct5">
              <a:fgClr>
                <a:schemeClr val="accent1"/>
              </a:fgClr>
              <a:bgClr>
                <a:schemeClr val="bg1"/>
              </a:bgClr>
            </a:pattFill>
          </c:spPr>
          <c:invertIfNegative val="0"/>
          <c:dLbls>
            <c:showLegendKey val="0"/>
            <c:showVal val="1"/>
            <c:showCatName val="0"/>
            <c:showSerName val="0"/>
            <c:showPercent val="0"/>
            <c:showBubbleSize val="0"/>
            <c:showLeaderLines val="0"/>
          </c:dLbls>
          <c:cat>
            <c:strRef>
              <c:f>Sheet1!$A$2:$A$5</c:f>
              <c:strCache>
                <c:ptCount val="4"/>
                <c:pt idx="0">
                  <c:v>Sauk County</c:v>
                </c:pt>
                <c:pt idx="1">
                  <c:v>Richland County</c:v>
                </c:pt>
                <c:pt idx="2">
                  <c:v>Columbia County</c:v>
                </c:pt>
                <c:pt idx="3">
                  <c:v>Tri-County</c:v>
                </c:pt>
              </c:strCache>
            </c:strRef>
          </c:cat>
          <c:val>
            <c:numRef>
              <c:f>Sheet1!$D$2:$D$5</c:f>
              <c:numCache>
                <c:formatCode>General</c:formatCode>
                <c:ptCount val="4"/>
                <c:pt idx="0">
                  <c:v>10</c:v>
                </c:pt>
                <c:pt idx="1">
                  <c:v>11</c:v>
                </c:pt>
                <c:pt idx="2">
                  <c:v>24</c:v>
                </c:pt>
                <c:pt idx="3">
                  <c:v>30</c:v>
                </c:pt>
              </c:numCache>
            </c:numRef>
          </c:val>
        </c:ser>
        <c:ser>
          <c:idx val="3"/>
          <c:order val="3"/>
          <c:tx>
            <c:strRef>
              <c:f>Sheet1!$E$1</c:f>
              <c:strCache>
                <c:ptCount val="1"/>
                <c:pt idx="0">
                  <c:v>2015 CCS staff</c:v>
                </c:pt>
              </c:strCache>
            </c:strRef>
          </c:tx>
          <c:spPr>
            <a:blipFill rotWithShape="1">
              <a:blip xmlns:r="http://schemas.openxmlformats.org/officeDocument/2006/relationships" r:embed="rId2"/>
              <a:tile tx="0" ty="0" sx="100000" sy="100000" flip="none" algn="tl"/>
            </a:blipFill>
          </c:spPr>
          <c:invertIfNegative val="0"/>
          <c:dLbls>
            <c:showLegendKey val="0"/>
            <c:showVal val="1"/>
            <c:showCatName val="0"/>
            <c:showSerName val="0"/>
            <c:showPercent val="0"/>
            <c:showBubbleSize val="0"/>
            <c:showLeaderLines val="0"/>
          </c:dLbls>
          <c:cat>
            <c:strRef>
              <c:f>Sheet1!$A$2:$A$5</c:f>
              <c:strCache>
                <c:ptCount val="4"/>
                <c:pt idx="0">
                  <c:v>Sauk County</c:v>
                </c:pt>
                <c:pt idx="1">
                  <c:v>Richland County</c:v>
                </c:pt>
                <c:pt idx="2">
                  <c:v>Columbia County</c:v>
                </c:pt>
                <c:pt idx="3">
                  <c:v>Tri-County</c:v>
                </c:pt>
              </c:strCache>
            </c:strRef>
          </c:cat>
          <c:val>
            <c:numRef>
              <c:f>Sheet1!$E$2:$E$5</c:f>
              <c:numCache>
                <c:formatCode>General</c:formatCode>
                <c:ptCount val="4"/>
                <c:pt idx="0">
                  <c:v>70</c:v>
                </c:pt>
                <c:pt idx="1">
                  <c:v>9</c:v>
                </c:pt>
                <c:pt idx="2">
                  <c:v>83</c:v>
                </c:pt>
                <c:pt idx="3">
                  <c:v>74</c:v>
                </c:pt>
              </c:numCache>
            </c:numRef>
          </c:val>
        </c:ser>
        <c:dLbls>
          <c:showLegendKey val="0"/>
          <c:showVal val="0"/>
          <c:showCatName val="0"/>
          <c:showSerName val="0"/>
          <c:showPercent val="0"/>
          <c:showBubbleSize val="0"/>
        </c:dLbls>
        <c:gapWidth val="150"/>
        <c:axId val="88704896"/>
        <c:axId val="88706432"/>
      </c:barChart>
      <c:catAx>
        <c:axId val="88704896"/>
        <c:scaling>
          <c:orientation val="minMax"/>
        </c:scaling>
        <c:delete val="0"/>
        <c:axPos val="b"/>
        <c:majorTickMark val="none"/>
        <c:minorTickMark val="none"/>
        <c:tickLblPos val="nextTo"/>
        <c:crossAx val="88706432"/>
        <c:crosses val="autoZero"/>
        <c:auto val="1"/>
        <c:lblAlgn val="ctr"/>
        <c:lblOffset val="100"/>
        <c:noMultiLvlLbl val="0"/>
      </c:catAx>
      <c:valAx>
        <c:axId val="88706432"/>
        <c:scaling>
          <c:orientation val="minMax"/>
        </c:scaling>
        <c:delete val="0"/>
        <c:axPos val="l"/>
        <c:majorGridlines/>
        <c:numFmt formatCode="General" sourceLinked="1"/>
        <c:majorTickMark val="none"/>
        <c:minorTickMark val="none"/>
        <c:tickLblPos val="nextTo"/>
        <c:crossAx val="8870489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3">
    <c:autoUpdate val="0"/>
  </c:externalData>
  <c:userShapes r:id="rId4"/>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603878-839B-43D9-8E21-4EF0929A60F1}" type="doc">
      <dgm:prSet loTypeId="urn:microsoft.com/office/officeart/2005/8/layout/radial6" loCatId="cycle" qsTypeId="urn:microsoft.com/office/officeart/2005/8/quickstyle/simple2" qsCatId="simple" csTypeId="urn:microsoft.com/office/officeart/2005/8/colors/colorful3" csCatId="colorful" phldr="1"/>
      <dgm:spPr/>
    </dgm:pt>
    <dgm:pt modelId="{359FDE11-7B5A-4674-97CB-53CF8CE4F8DB}">
      <dgm:prSet phldrT="[Text]"/>
      <dgm:spPr/>
      <dgm:t>
        <a:bodyPr/>
        <a:lstStyle/>
        <a:p>
          <a:r>
            <a:rPr lang="en-US" b="1" dirty="0" smtClean="0"/>
            <a:t>Wisconsin River CCS Collaborative</a:t>
          </a:r>
          <a:endParaRPr lang="en-US" dirty="0"/>
        </a:p>
      </dgm:t>
    </dgm:pt>
    <dgm:pt modelId="{42DA4ACF-228C-4481-A555-0A87259DFA5E}" type="parTrans" cxnId="{85A003E5-5D97-4CF2-90F2-EF5D1833141C}">
      <dgm:prSet/>
      <dgm:spPr/>
      <dgm:t>
        <a:bodyPr/>
        <a:lstStyle/>
        <a:p>
          <a:endParaRPr lang="en-US">
            <a:solidFill>
              <a:schemeClr val="bg1">
                <a:lumMod val="95000"/>
              </a:schemeClr>
            </a:solidFill>
          </a:endParaRPr>
        </a:p>
      </dgm:t>
    </dgm:pt>
    <dgm:pt modelId="{2AA85B26-90DF-4051-B2BC-6067ECF87ED2}" type="sibTrans" cxnId="{85A003E5-5D97-4CF2-90F2-EF5D1833141C}">
      <dgm:prSet/>
      <dgm:spPr/>
      <dgm:t>
        <a:bodyPr/>
        <a:lstStyle/>
        <a:p>
          <a:endParaRPr lang="en-US">
            <a:solidFill>
              <a:schemeClr val="bg1">
                <a:lumMod val="95000"/>
              </a:schemeClr>
            </a:solidFill>
          </a:endParaRPr>
        </a:p>
      </dgm:t>
    </dgm:pt>
    <dgm:pt modelId="{0EACDD1E-F452-415E-A69D-56273AAF12E3}">
      <dgm:prSet phldrT="[Text]"/>
      <dgm:spPr/>
      <dgm:t>
        <a:bodyPr/>
        <a:lstStyle/>
        <a:p>
          <a:endParaRPr lang="en-US"/>
        </a:p>
      </dgm:t>
    </dgm:pt>
    <dgm:pt modelId="{ED793DB4-27EE-406F-AC83-EB789D7D5C5F}" type="parTrans" cxnId="{172CDEF0-5250-4746-B052-292B151EBF76}">
      <dgm:prSet/>
      <dgm:spPr/>
      <dgm:t>
        <a:bodyPr/>
        <a:lstStyle/>
        <a:p>
          <a:endParaRPr lang="en-US">
            <a:solidFill>
              <a:schemeClr val="bg1">
                <a:lumMod val="95000"/>
              </a:schemeClr>
            </a:solidFill>
          </a:endParaRPr>
        </a:p>
      </dgm:t>
    </dgm:pt>
    <dgm:pt modelId="{D79894E1-1090-4665-BC9D-EB4990BE1BFB}" type="sibTrans" cxnId="{172CDEF0-5250-4746-B052-292B151EBF76}">
      <dgm:prSet/>
      <dgm:spPr/>
      <dgm:t>
        <a:bodyPr/>
        <a:lstStyle/>
        <a:p>
          <a:endParaRPr lang="en-US">
            <a:solidFill>
              <a:schemeClr val="bg1">
                <a:lumMod val="95000"/>
              </a:schemeClr>
            </a:solidFill>
          </a:endParaRPr>
        </a:p>
      </dgm:t>
    </dgm:pt>
    <dgm:pt modelId="{A08EBFC1-FCD5-4487-BE9E-C570546D909D}">
      <dgm:prSet phldrT="[Text]"/>
      <dgm:spPr/>
      <dgm:t>
        <a:bodyPr/>
        <a:lstStyle/>
        <a:p>
          <a:endParaRPr lang="en-US"/>
        </a:p>
      </dgm:t>
    </dgm:pt>
    <dgm:pt modelId="{1CE62FF5-A501-4C4E-9EFE-2C404398728F}" type="parTrans" cxnId="{E05F0171-7B25-4740-8C3F-6BF372E73B20}">
      <dgm:prSet/>
      <dgm:spPr/>
      <dgm:t>
        <a:bodyPr/>
        <a:lstStyle/>
        <a:p>
          <a:endParaRPr lang="en-US">
            <a:solidFill>
              <a:schemeClr val="bg1">
                <a:lumMod val="95000"/>
              </a:schemeClr>
            </a:solidFill>
          </a:endParaRPr>
        </a:p>
      </dgm:t>
    </dgm:pt>
    <dgm:pt modelId="{78FAA53B-24A5-499E-BB81-CD6DABEEF3AE}" type="sibTrans" cxnId="{E05F0171-7B25-4740-8C3F-6BF372E73B20}">
      <dgm:prSet/>
      <dgm:spPr/>
      <dgm:t>
        <a:bodyPr/>
        <a:lstStyle/>
        <a:p>
          <a:endParaRPr lang="en-US">
            <a:solidFill>
              <a:schemeClr val="bg1">
                <a:lumMod val="95000"/>
              </a:schemeClr>
            </a:solidFill>
          </a:endParaRPr>
        </a:p>
      </dgm:t>
    </dgm:pt>
    <dgm:pt modelId="{F007D4D4-3354-4084-8AA1-EBEE99EAD746}">
      <dgm:prSet phldrT="[Text]"/>
      <dgm:spPr/>
      <dgm:t>
        <a:bodyPr/>
        <a:lstStyle/>
        <a:p>
          <a:r>
            <a:rPr lang="en-US" dirty="0" smtClean="0">
              <a:solidFill>
                <a:schemeClr val="bg1">
                  <a:lumMod val="95000"/>
                </a:schemeClr>
              </a:solidFill>
            </a:rPr>
            <a:t>Expansion of Consumer Services Across Region.</a:t>
          </a:r>
          <a:endParaRPr lang="en-US" dirty="0">
            <a:solidFill>
              <a:schemeClr val="bg1">
                <a:lumMod val="95000"/>
              </a:schemeClr>
            </a:solidFill>
          </a:endParaRPr>
        </a:p>
      </dgm:t>
    </dgm:pt>
    <dgm:pt modelId="{68369D8A-95E8-4F8C-A51A-0DD7E7AF65B6}" type="parTrans" cxnId="{89BCBC36-93A1-47DB-A29F-223C398D7628}">
      <dgm:prSet/>
      <dgm:spPr/>
      <dgm:t>
        <a:bodyPr/>
        <a:lstStyle/>
        <a:p>
          <a:endParaRPr lang="en-US"/>
        </a:p>
      </dgm:t>
    </dgm:pt>
    <dgm:pt modelId="{820DA1A5-BEB9-4E07-8871-1159EC5D6EAD}" type="sibTrans" cxnId="{89BCBC36-93A1-47DB-A29F-223C398D7628}">
      <dgm:prSet/>
      <dgm:spPr/>
      <dgm:t>
        <a:bodyPr/>
        <a:lstStyle/>
        <a:p>
          <a:endParaRPr lang="en-US"/>
        </a:p>
      </dgm:t>
    </dgm:pt>
    <dgm:pt modelId="{272627E5-5260-4F65-81D0-CDD3F43E4B80}">
      <dgm:prSet phldrT="[Text]"/>
      <dgm:spPr/>
      <dgm:t>
        <a:bodyPr/>
        <a:lstStyle/>
        <a:p>
          <a:r>
            <a:rPr lang="en-US" dirty="0" smtClean="0">
              <a:solidFill>
                <a:schemeClr val="bg1">
                  <a:lumMod val="95000"/>
                </a:schemeClr>
              </a:solidFill>
            </a:rPr>
            <a:t>Shared Provider Credentialing</a:t>
          </a:r>
          <a:endParaRPr lang="en-US" dirty="0">
            <a:solidFill>
              <a:schemeClr val="bg1">
                <a:lumMod val="95000"/>
              </a:schemeClr>
            </a:solidFill>
          </a:endParaRPr>
        </a:p>
      </dgm:t>
    </dgm:pt>
    <dgm:pt modelId="{64965577-4884-4C08-8186-5248EB3206C2}" type="parTrans" cxnId="{77E93FDB-E877-42F6-92A9-E22762443FC2}">
      <dgm:prSet/>
      <dgm:spPr/>
      <dgm:t>
        <a:bodyPr/>
        <a:lstStyle/>
        <a:p>
          <a:endParaRPr lang="en-US"/>
        </a:p>
      </dgm:t>
    </dgm:pt>
    <dgm:pt modelId="{001DC385-6C52-4291-BB0B-FB614CDC74C7}" type="sibTrans" cxnId="{77E93FDB-E877-42F6-92A9-E22762443FC2}">
      <dgm:prSet/>
      <dgm:spPr/>
      <dgm:t>
        <a:bodyPr/>
        <a:lstStyle/>
        <a:p>
          <a:endParaRPr lang="en-US"/>
        </a:p>
      </dgm:t>
    </dgm:pt>
    <dgm:pt modelId="{A4FA4693-6737-45EF-9031-A947E222A614}">
      <dgm:prSet phldrT="[Text]"/>
      <dgm:spPr/>
      <dgm:t>
        <a:bodyPr/>
        <a:lstStyle/>
        <a:p>
          <a:r>
            <a:rPr lang="en-US" dirty="0" smtClean="0">
              <a:solidFill>
                <a:schemeClr val="bg1">
                  <a:lumMod val="95000"/>
                </a:schemeClr>
              </a:solidFill>
            </a:rPr>
            <a:t>Shared Provider Training</a:t>
          </a:r>
          <a:endParaRPr lang="en-US" dirty="0">
            <a:solidFill>
              <a:schemeClr val="bg1">
                <a:lumMod val="95000"/>
              </a:schemeClr>
            </a:solidFill>
          </a:endParaRPr>
        </a:p>
      </dgm:t>
    </dgm:pt>
    <dgm:pt modelId="{8FA56B08-4515-4AF3-9278-73BC1B1B63D1}" type="parTrans" cxnId="{A3FF280F-0DE4-4E5A-9EAE-0BBAFD731350}">
      <dgm:prSet/>
      <dgm:spPr/>
      <dgm:t>
        <a:bodyPr/>
        <a:lstStyle/>
        <a:p>
          <a:endParaRPr lang="en-US"/>
        </a:p>
      </dgm:t>
    </dgm:pt>
    <dgm:pt modelId="{1D32F934-76AE-43C8-827E-5C121F412903}" type="sibTrans" cxnId="{A3FF280F-0DE4-4E5A-9EAE-0BBAFD731350}">
      <dgm:prSet/>
      <dgm:spPr/>
      <dgm:t>
        <a:bodyPr/>
        <a:lstStyle/>
        <a:p>
          <a:endParaRPr lang="en-US"/>
        </a:p>
      </dgm:t>
    </dgm:pt>
    <dgm:pt modelId="{328C2E28-136E-4144-92D3-AE3275596BBA}">
      <dgm:prSet phldrT="[Text]"/>
      <dgm:spPr/>
      <dgm:t>
        <a:bodyPr/>
        <a:lstStyle/>
        <a:p>
          <a:r>
            <a:rPr lang="en-US" dirty="0" smtClean="0">
              <a:solidFill>
                <a:schemeClr val="bg1">
                  <a:lumMod val="95000"/>
                </a:schemeClr>
              </a:solidFill>
            </a:rPr>
            <a:t>Shared Web-Site</a:t>
          </a:r>
          <a:endParaRPr lang="en-US" dirty="0">
            <a:solidFill>
              <a:schemeClr val="bg1">
                <a:lumMod val="95000"/>
              </a:schemeClr>
            </a:solidFill>
          </a:endParaRPr>
        </a:p>
      </dgm:t>
    </dgm:pt>
    <dgm:pt modelId="{DB9BB5F3-AE1E-490A-B1AB-88338E3C9393}" type="parTrans" cxnId="{76AF78DE-7639-4970-8C77-FDEC61C51BA6}">
      <dgm:prSet/>
      <dgm:spPr/>
      <dgm:t>
        <a:bodyPr/>
        <a:lstStyle/>
        <a:p>
          <a:endParaRPr lang="en-US"/>
        </a:p>
      </dgm:t>
    </dgm:pt>
    <dgm:pt modelId="{2167F1DB-A89B-455C-BD2F-F3B10A06EE46}" type="sibTrans" cxnId="{76AF78DE-7639-4970-8C77-FDEC61C51BA6}">
      <dgm:prSet/>
      <dgm:spPr/>
      <dgm:t>
        <a:bodyPr/>
        <a:lstStyle/>
        <a:p>
          <a:endParaRPr lang="en-US"/>
        </a:p>
      </dgm:t>
    </dgm:pt>
    <dgm:pt modelId="{B32A8096-CD7E-435C-9C9E-8594E25F8A8A}">
      <dgm:prSet phldrT="[Text]"/>
      <dgm:spPr/>
      <dgm:t>
        <a:bodyPr/>
        <a:lstStyle/>
        <a:p>
          <a:r>
            <a:rPr lang="en-US" dirty="0" smtClean="0">
              <a:solidFill>
                <a:schemeClr val="bg1">
                  <a:lumMod val="95000"/>
                </a:schemeClr>
              </a:solidFill>
            </a:rPr>
            <a:t>Regional Coordinating Committee</a:t>
          </a:r>
          <a:endParaRPr lang="en-US" dirty="0">
            <a:solidFill>
              <a:schemeClr val="bg1">
                <a:lumMod val="95000"/>
              </a:schemeClr>
            </a:solidFill>
          </a:endParaRPr>
        </a:p>
      </dgm:t>
    </dgm:pt>
    <dgm:pt modelId="{6071BAE0-3DA3-4FD2-904E-C6A53620B510}" type="parTrans" cxnId="{233AC443-1D9D-4AA7-9717-66B1359E3D8A}">
      <dgm:prSet/>
      <dgm:spPr/>
      <dgm:t>
        <a:bodyPr/>
        <a:lstStyle/>
        <a:p>
          <a:endParaRPr lang="en-US"/>
        </a:p>
      </dgm:t>
    </dgm:pt>
    <dgm:pt modelId="{8EB3D660-2DA4-4BCC-8ACD-E4592F131E88}" type="sibTrans" cxnId="{233AC443-1D9D-4AA7-9717-66B1359E3D8A}">
      <dgm:prSet/>
      <dgm:spPr/>
      <dgm:t>
        <a:bodyPr/>
        <a:lstStyle/>
        <a:p>
          <a:endParaRPr lang="en-US"/>
        </a:p>
      </dgm:t>
    </dgm:pt>
    <dgm:pt modelId="{6807ABF0-67EB-4A2D-880B-80BEA0F5B512}" type="pres">
      <dgm:prSet presAssocID="{96603878-839B-43D9-8E21-4EF0929A60F1}" presName="Name0" presStyleCnt="0">
        <dgm:presLayoutVars>
          <dgm:chMax val="1"/>
          <dgm:dir/>
          <dgm:animLvl val="ctr"/>
          <dgm:resizeHandles val="exact"/>
        </dgm:presLayoutVars>
      </dgm:prSet>
      <dgm:spPr/>
    </dgm:pt>
    <dgm:pt modelId="{20DD9688-619A-4073-B6DF-1A1EF164AA43}" type="pres">
      <dgm:prSet presAssocID="{359FDE11-7B5A-4674-97CB-53CF8CE4F8DB}" presName="centerShape" presStyleLbl="node0" presStyleIdx="0" presStyleCnt="1"/>
      <dgm:spPr/>
      <dgm:t>
        <a:bodyPr/>
        <a:lstStyle/>
        <a:p>
          <a:endParaRPr lang="en-US"/>
        </a:p>
      </dgm:t>
    </dgm:pt>
    <dgm:pt modelId="{AEF56FCF-3ADB-4238-9344-E6F9A271983D}" type="pres">
      <dgm:prSet presAssocID="{272627E5-5260-4F65-81D0-CDD3F43E4B80}" presName="node" presStyleLbl="node1" presStyleIdx="0" presStyleCnt="5">
        <dgm:presLayoutVars>
          <dgm:bulletEnabled val="1"/>
        </dgm:presLayoutVars>
      </dgm:prSet>
      <dgm:spPr/>
      <dgm:t>
        <a:bodyPr/>
        <a:lstStyle/>
        <a:p>
          <a:endParaRPr lang="en-US"/>
        </a:p>
      </dgm:t>
    </dgm:pt>
    <dgm:pt modelId="{22C97609-3856-4178-A432-88AEE5081D51}" type="pres">
      <dgm:prSet presAssocID="{272627E5-5260-4F65-81D0-CDD3F43E4B80}" presName="dummy" presStyleCnt="0"/>
      <dgm:spPr/>
    </dgm:pt>
    <dgm:pt modelId="{5556A3A1-9756-4642-82AF-2065E5EF7E5E}" type="pres">
      <dgm:prSet presAssocID="{001DC385-6C52-4291-BB0B-FB614CDC74C7}" presName="sibTrans" presStyleLbl="sibTrans2D1" presStyleIdx="0" presStyleCnt="5"/>
      <dgm:spPr/>
      <dgm:t>
        <a:bodyPr/>
        <a:lstStyle/>
        <a:p>
          <a:endParaRPr lang="en-US"/>
        </a:p>
      </dgm:t>
    </dgm:pt>
    <dgm:pt modelId="{E51EE3C0-282A-4083-9F12-3320F7706D82}" type="pres">
      <dgm:prSet presAssocID="{A4FA4693-6737-45EF-9031-A947E222A614}" presName="node" presStyleLbl="node1" presStyleIdx="1" presStyleCnt="5">
        <dgm:presLayoutVars>
          <dgm:bulletEnabled val="1"/>
        </dgm:presLayoutVars>
      </dgm:prSet>
      <dgm:spPr/>
      <dgm:t>
        <a:bodyPr/>
        <a:lstStyle/>
        <a:p>
          <a:endParaRPr lang="en-US"/>
        </a:p>
      </dgm:t>
    </dgm:pt>
    <dgm:pt modelId="{FECBEF68-6C93-4378-8F20-1D106E39E190}" type="pres">
      <dgm:prSet presAssocID="{A4FA4693-6737-45EF-9031-A947E222A614}" presName="dummy" presStyleCnt="0"/>
      <dgm:spPr/>
    </dgm:pt>
    <dgm:pt modelId="{6DA1A533-48AD-45EC-A1C6-2A2CDFCE54B1}" type="pres">
      <dgm:prSet presAssocID="{1D32F934-76AE-43C8-827E-5C121F412903}" presName="sibTrans" presStyleLbl="sibTrans2D1" presStyleIdx="1" presStyleCnt="5"/>
      <dgm:spPr/>
      <dgm:t>
        <a:bodyPr/>
        <a:lstStyle/>
        <a:p>
          <a:endParaRPr lang="en-US"/>
        </a:p>
      </dgm:t>
    </dgm:pt>
    <dgm:pt modelId="{FFDE9A2E-85FC-4CF2-86E7-E1968A799795}" type="pres">
      <dgm:prSet presAssocID="{328C2E28-136E-4144-92D3-AE3275596BBA}" presName="node" presStyleLbl="node1" presStyleIdx="2" presStyleCnt="5">
        <dgm:presLayoutVars>
          <dgm:bulletEnabled val="1"/>
        </dgm:presLayoutVars>
      </dgm:prSet>
      <dgm:spPr/>
      <dgm:t>
        <a:bodyPr/>
        <a:lstStyle/>
        <a:p>
          <a:endParaRPr lang="en-US"/>
        </a:p>
      </dgm:t>
    </dgm:pt>
    <dgm:pt modelId="{4DB0AA07-615F-4F7B-A2EE-A3AD0F908F7F}" type="pres">
      <dgm:prSet presAssocID="{328C2E28-136E-4144-92D3-AE3275596BBA}" presName="dummy" presStyleCnt="0"/>
      <dgm:spPr/>
    </dgm:pt>
    <dgm:pt modelId="{7BD52C7C-1D90-496E-BE5A-2079D4F4B99A}" type="pres">
      <dgm:prSet presAssocID="{2167F1DB-A89B-455C-BD2F-F3B10A06EE46}" presName="sibTrans" presStyleLbl="sibTrans2D1" presStyleIdx="2" presStyleCnt="5"/>
      <dgm:spPr/>
      <dgm:t>
        <a:bodyPr/>
        <a:lstStyle/>
        <a:p>
          <a:endParaRPr lang="en-US"/>
        </a:p>
      </dgm:t>
    </dgm:pt>
    <dgm:pt modelId="{9F83945E-8D7B-4DA8-8C4F-BC24B42BCCBD}" type="pres">
      <dgm:prSet presAssocID="{B32A8096-CD7E-435C-9C9E-8594E25F8A8A}" presName="node" presStyleLbl="node1" presStyleIdx="3" presStyleCnt="5">
        <dgm:presLayoutVars>
          <dgm:bulletEnabled val="1"/>
        </dgm:presLayoutVars>
      </dgm:prSet>
      <dgm:spPr/>
      <dgm:t>
        <a:bodyPr/>
        <a:lstStyle/>
        <a:p>
          <a:endParaRPr lang="en-US"/>
        </a:p>
      </dgm:t>
    </dgm:pt>
    <dgm:pt modelId="{C3183297-BB61-4617-ADF5-BD1536F43D31}" type="pres">
      <dgm:prSet presAssocID="{B32A8096-CD7E-435C-9C9E-8594E25F8A8A}" presName="dummy" presStyleCnt="0"/>
      <dgm:spPr/>
    </dgm:pt>
    <dgm:pt modelId="{E63E4698-F218-43AB-A88E-BF70041B73A4}" type="pres">
      <dgm:prSet presAssocID="{8EB3D660-2DA4-4BCC-8ACD-E4592F131E88}" presName="sibTrans" presStyleLbl="sibTrans2D1" presStyleIdx="3" presStyleCnt="5"/>
      <dgm:spPr/>
      <dgm:t>
        <a:bodyPr/>
        <a:lstStyle/>
        <a:p>
          <a:endParaRPr lang="en-US"/>
        </a:p>
      </dgm:t>
    </dgm:pt>
    <dgm:pt modelId="{2E018C8E-0969-4246-B17C-66521C73E632}" type="pres">
      <dgm:prSet presAssocID="{F007D4D4-3354-4084-8AA1-EBEE99EAD746}" presName="node" presStyleLbl="node1" presStyleIdx="4" presStyleCnt="5">
        <dgm:presLayoutVars>
          <dgm:bulletEnabled val="1"/>
        </dgm:presLayoutVars>
      </dgm:prSet>
      <dgm:spPr/>
      <dgm:t>
        <a:bodyPr/>
        <a:lstStyle/>
        <a:p>
          <a:endParaRPr lang="en-US"/>
        </a:p>
      </dgm:t>
    </dgm:pt>
    <dgm:pt modelId="{37434785-7683-4E99-B7DB-F5306A647557}" type="pres">
      <dgm:prSet presAssocID="{F007D4D4-3354-4084-8AA1-EBEE99EAD746}" presName="dummy" presStyleCnt="0"/>
      <dgm:spPr/>
    </dgm:pt>
    <dgm:pt modelId="{E2D7FE3A-C78F-479E-A94E-1102BB6BB25B}" type="pres">
      <dgm:prSet presAssocID="{820DA1A5-BEB9-4E07-8871-1159EC5D6EAD}" presName="sibTrans" presStyleLbl="sibTrans2D1" presStyleIdx="4" presStyleCnt="5"/>
      <dgm:spPr/>
      <dgm:t>
        <a:bodyPr/>
        <a:lstStyle/>
        <a:p>
          <a:endParaRPr lang="en-US"/>
        </a:p>
      </dgm:t>
    </dgm:pt>
  </dgm:ptLst>
  <dgm:cxnLst>
    <dgm:cxn modelId="{CA5DA03D-7F48-450C-A2F7-849F2691E44A}" type="presOf" srcId="{1D32F934-76AE-43C8-827E-5C121F412903}" destId="{6DA1A533-48AD-45EC-A1C6-2A2CDFCE54B1}" srcOrd="0" destOrd="0" presId="urn:microsoft.com/office/officeart/2005/8/layout/radial6"/>
    <dgm:cxn modelId="{172CDEF0-5250-4746-B052-292B151EBF76}" srcId="{96603878-839B-43D9-8E21-4EF0929A60F1}" destId="{0EACDD1E-F452-415E-A69D-56273AAF12E3}" srcOrd="1" destOrd="0" parTransId="{ED793DB4-27EE-406F-AC83-EB789D7D5C5F}" sibTransId="{D79894E1-1090-4665-BC9D-EB4990BE1BFB}"/>
    <dgm:cxn modelId="{7FE6823B-2F2B-4FC0-9AF1-0DE723116C41}" type="presOf" srcId="{A4FA4693-6737-45EF-9031-A947E222A614}" destId="{E51EE3C0-282A-4083-9F12-3320F7706D82}" srcOrd="0" destOrd="0" presId="urn:microsoft.com/office/officeart/2005/8/layout/radial6"/>
    <dgm:cxn modelId="{98CFB0E5-2523-4AFC-8D40-A4737359F91E}" type="presOf" srcId="{F007D4D4-3354-4084-8AA1-EBEE99EAD746}" destId="{2E018C8E-0969-4246-B17C-66521C73E632}" srcOrd="0" destOrd="0" presId="urn:microsoft.com/office/officeart/2005/8/layout/radial6"/>
    <dgm:cxn modelId="{C95D534B-0F66-49B4-AF5C-015725DAD893}" type="presOf" srcId="{272627E5-5260-4F65-81D0-CDD3F43E4B80}" destId="{AEF56FCF-3ADB-4238-9344-E6F9A271983D}" srcOrd="0" destOrd="0" presId="urn:microsoft.com/office/officeart/2005/8/layout/radial6"/>
    <dgm:cxn modelId="{0CB74444-16DC-4E4B-B2DA-E75A1E53351A}" type="presOf" srcId="{B32A8096-CD7E-435C-9C9E-8594E25F8A8A}" destId="{9F83945E-8D7B-4DA8-8C4F-BC24B42BCCBD}" srcOrd="0" destOrd="0" presId="urn:microsoft.com/office/officeart/2005/8/layout/radial6"/>
    <dgm:cxn modelId="{D24A24B3-79F8-4FB1-AA98-F8861E8F22EB}" type="presOf" srcId="{820DA1A5-BEB9-4E07-8871-1159EC5D6EAD}" destId="{E2D7FE3A-C78F-479E-A94E-1102BB6BB25B}" srcOrd="0" destOrd="0" presId="urn:microsoft.com/office/officeart/2005/8/layout/radial6"/>
    <dgm:cxn modelId="{85A003E5-5D97-4CF2-90F2-EF5D1833141C}" srcId="{96603878-839B-43D9-8E21-4EF0929A60F1}" destId="{359FDE11-7B5A-4674-97CB-53CF8CE4F8DB}" srcOrd="0" destOrd="0" parTransId="{42DA4ACF-228C-4481-A555-0A87259DFA5E}" sibTransId="{2AA85B26-90DF-4051-B2BC-6067ECF87ED2}"/>
    <dgm:cxn modelId="{233AC443-1D9D-4AA7-9717-66B1359E3D8A}" srcId="{359FDE11-7B5A-4674-97CB-53CF8CE4F8DB}" destId="{B32A8096-CD7E-435C-9C9E-8594E25F8A8A}" srcOrd="3" destOrd="0" parTransId="{6071BAE0-3DA3-4FD2-904E-C6A53620B510}" sibTransId="{8EB3D660-2DA4-4BCC-8ACD-E4592F131E88}"/>
    <dgm:cxn modelId="{4394435D-5F65-46B0-8CAB-5F453ED925E1}" type="presOf" srcId="{96603878-839B-43D9-8E21-4EF0929A60F1}" destId="{6807ABF0-67EB-4A2D-880B-80BEA0F5B512}" srcOrd="0" destOrd="0" presId="urn:microsoft.com/office/officeart/2005/8/layout/radial6"/>
    <dgm:cxn modelId="{97FE25EE-A078-43B0-936A-0C5B70D36A61}" type="presOf" srcId="{001DC385-6C52-4291-BB0B-FB614CDC74C7}" destId="{5556A3A1-9756-4642-82AF-2065E5EF7E5E}" srcOrd="0" destOrd="0" presId="urn:microsoft.com/office/officeart/2005/8/layout/radial6"/>
    <dgm:cxn modelId="{957B74B4-1926-4EB4-8482-06629B8A5275}" type="presOf" srcId="{328C2E28-136E-4144-92D3-AE3275596BBA}" destId="{FFDE9A2E-85FC-4CF2-86E7-E1968A799795}" srcOrd="0" destOrd="0" presId="urn:microsoft.com/office/officeart/2005/8/layout/radial6"/>
    <dgm:cxn modelId="{89BCBC36-93A1-47DB-A29F-223C398D7628}" srcId="{359FDE11-7B5A-4674-97CB-53CF8CE4F8DB}" destId="{F007D4D4-3354-4084-8AA1-EBEE99EAD746}" srcOrd="4" destOrd="0" parTransId="{68369D8A-95E8-4F8C-A51A-0DD7E7AF65B6}" sibTransId="{820DA1A5-BEB9-4E07-8871-1159EC5D6EAD}"/>
    <dgm:cxn modelId="{E5572BDE-2EAE-4E29-AE4C-924A92922E1E}" type="presOf" srcId="{2167F1DB-A89B-455C-BD2F-F3B10A06EE46}" destId="{7BD52C7C-1D90-496E-BE5A-2079D4F4B99A}" srcOrd="0" destOrd="0" presId="urn:microsoft.com/office/officeart/2005/8/layout/radial6"/>
    <dgm:cxn modelId="{FD1C47BF-D572-4DC1-BAE3-6EFA6F0A6F55}" type="presOf" srcId="{359FDE11-7B5A-4674-97CB-53CF8CE4F8DB}" destId="{20DD9688-619A-4073-B6DF-1A1EF164AA43}" srcOrd="0" destOrd="0" presId="urn:microsoft.com/office/officeart/2005/8/layout/radial6"/>
    <dgm:cxn modelId="{77E93FDB-E877-42F6-92A9-E22762443FC2}" srcId="{359FDE11-7B5A-4674-97CB-53CF8CE4F8DB}" destId="{272627E5-5260-4F65-81D0-CDD3F43E4B80}" srcOrd="0" destOrd="0" parTransId="{64965577-4884-4C08-8186-5248EB3206C2}" sibTransId="{001DC385-6C52-4291-BB0B-FB614CDC74C7}"/>
    <dgm:cxn modelId="{E05F0171-7B25-4740-8C3F-6BF372E73B20}" srcId="{96603878-839B-43D9-8E21-4EF0929A60F1}" destId="{A08EBFC1-FCD5-4487-BE9E-C570546D909D}" srcOrd="2" destOrd="0" parTransId="{1CE62FF5-A501-4C4E-9EFE-2C404398728F}" sibTransId="{78FAA53B-24A5-499E-BB81-CD6DABEEF3AE}"/>
    <dgm:cxn modelId="{18297D8D-55BE-41EB-A1E1-CFA862FBEEE1}" type="presOf" srcId="{8EB3D660-2DA4-4BCC-8ACD-E4592F131E88}" destId="{E63E4698-F218-43AB-A88E-BF70041B73A4}" srcOrd="0" destOrd="0" presId="urn:microsoft.com/office/officeart/2005/8/layout/radial6"/>
    <dgm:cxn modelId="{A3FF280F-0DE4-4E5A-9EAE-0BBAFD731350}" srcId="{359FDE11-7B5A-4674-97CB-53CF8CE4F8DB}" destId="{A4FA4693-6737-45EF-9031-A947E222A614}" srcOrd="1" destOrd="0" parTransId="{8FA56B08-4515-4AF3-9278-73BC1B1B63D1}" sibTransId="{1D32F934-76AE-43C8-827E-5C121F412903}"/>
    <dgm:cxn modelId="{76AF78DE-7639-4970-8C77-FDEC61C51BA6}" srcId="{359FDE11-7B5A-4674-97CB-53CF8CE4F8DB}" destId="{328C2E28-136E-4144-92D3-AE3275596BBA}" srcOrd="2" destOrd="0" parTransId="{DB9BB5F3-AE1E-490A-B1AB-88338E3C9393}" sibTransId="{2167F1DB-A89B-455C-BD2F-F3B10A06EE46}"/>
    <dgm:cxn modelId="{90504412-D600-4A29-BDDF-FD5D667816F9}" type="presParOf" srcId="{6807ABF0-67EB-4A2D-880B-80BEA0F5B512}" destId="{20DD9688-619A-4073-B6DF-1A1EF164AA43}" srcOrd="0" destOrd="0" presId="urn:microsoft.com/office/officeart/2005/8/layout/radial6"/>
    <dgm:cxn modelId="{CAEA5F21-60EB-44B9-B433-DE35FCDBAF43}" type="presParOf" srcId="{6807ABF0-67EB-4A2D-880B-80BEA0F5B512}" destId="{AEF56FCF-3ADB-4238-9344-E6F9A271983D}" srcOrd="1" destOrd="0" presId="urn:microsoft.com/office/officeart/2005/8/layout/radial6"/>
    <dgm:cxn modelId="{ED80C0A8-87FC-43B1-A3C7-741501CB0873}" type="presParOf" srcId="{6807ABF0-67EB-4A2D-880B-80BEA0F5B512}" destId="{22C97609-3856-4178-A432-88AEE5081D51}" srcOrd="2" destOrd="0" presId="urn:microsoft.com/office/officeart/2005/8/layout/radial6"/>
    <dgm:cxn modelId="{22630577-AE6C-438C-B0A6-DF33DF179B55}" type="presParOf" srcId="{6807ABF0-67EB-4A2D-880B-80BEA0F5B512}" destId="{5556A3A1-9756-4642-82AF-2065E5EF7E5E}" srcOrd="3" destOrd="0" presId="urn:microsoft.com/office/officeart/2005/8/layout/radial6"/>
    <dgm:cxn modelId="{6EE5742D-36CC-4FF1-9269-7E11197BA00C}" type="presParOf" srcId="{6807ABF0-67EB-4A2D-880B-80BEA0F5B512}" destId="{E51EE3C0-282A-4083-9F12-3320F7706D82}" srcOrd="4" destOrd="0" presId="urn:microsoft.com/office/officeart/2005/8/layout/radial6"/>
    <dgm:cxn modelId="{53536C8A-D974-46D0-9E51-32967100EC03}" type="presParOf" srcId="{6807ABF0-67EB-4A2D-880B-80BEA0F5B512}" destId="{FECBEF68-6C93-4378-8F20-1D106E39E190}" srcOrd="5" destOrd="0" presId="urn:microsoft.com/office/officeart/2005/8/layout/radial6"/>
    <dgm:cxn modelId="{BD3C9BD0-4BFE-46FD-AEF9-3E578E447E2E}" type="presParOf" srcId="{6807ABF0-67EB-4A2D-880B-80BEA0F5B512}" destId="{6DA1A533-48AD-45EC-A1C6-2A2CDFCE54B1}" srcOrd="6" destOrd="0" presId="urn:microsoft.com/office/officeart/2005/8/layout/radial6"/>
    <dgm:cxn modelId="{6A7FA506-EDEB-4742-ACD8-58B5A2255F8A}" type="presParOf" srcId="{6807ABF0-67EB-4A2D-880B-80BEA0F5B512}" destId="{FFDE9A2E-85FC-4CF2-86E7-E1968A799795}" srcOrd="7" destOrd="0" presId="urn:microsoft.com/office/officeart/2005/8/layout/radial6"/>
    <dgm:cxn modelId="{23F0A761-0C61-4AA7-8120-C9520F6CD09F}" type="presParOf" srcId="{6807ABF0-67EB-4A2D-880B-80BEA0F5B512}" destId="{4DB0AA07-615F-4F7B-A2EE-A3AD0F908F7F}" srcOrd="8" destOrd="0" presId="urn:microsoft.com/office/officeart/2005/8/layout/radial6"/>
    <dgm:cxn modelId="{8629B422-FACF-4C4B-B4CB-ABCDFB5F196A}" type="presParOf" srcId="{6807ABF0-67EB-4A2D-880B-80BEA0F5B512}" destId="{7BD52C7C-1D90-496E-BE5A-2079D4F4B99A}" srcOrd="9" destOrd="0" presId="urn:microsoft.com/office/officeart/2005/8/layout/radial6"/>
    <dgm:cxn modelId="{690113F9-00F5-4A1D-A1D5-C66EF32BA559}" type="presParOf" srcId="{6807ABF0-67EB-4A2D-880B-80BEA0F5B512}" destId="{9F83945E-8D7B-4DA8-8C4F-BC24B42BCCBD}" srcOrd="10" destOrd="0" presId="urn:microsoft.com/office/officeart/2005/8/layout/radial6"/>
    <dgm:cxn modelId="{4382C0CE-E14A-47B0-BD69-5E591F752F07}" type="presParOf" srcId="{6807ABF0-67EB-4A2D-880B-80BEA0F5B512}" destId="{C3183297-BB61-4617-ADF5-BD1536F43D31}" srcOrd="11" destOrd="0" presId="urn:microsoft.com/office/officeart/2005/8/layout/radial6"/>
    <dgm:cxn modelId="{EB68FE44-6D8D-42A7-B929-DA62F702E078}" type="presParOf" srcId="{6807ABF0-67EB-4A2D-880B-80BEA0F5B512}" destId="{E63E4698-F218-43AB-A88E-BF70041B73A4}" srcOrd="12" destOrd="0" presId="urn:microsoft.com/office/officeart/2005/8/layout/radial6"/>
    <dgm:cxn modelId="{3A28B9B3-5356-4A48-81E9-DAE7443A69EA}" type="presParOf" srcId="{6807ABF0-67EB-4A2D-880B-80BEA0F5B512}" destId="{2E018C8E-0969-4246-B17C-66521C73E632}" srcOrd="13" destOrd="0" presId="urn:microsoft.com/office/officeart/2005/8/layout/radial6"/>
    <dgm:cxn modelId="{9A5D4EAD-73ED-4783-A988-024F6EA721AB}" type="presParOf" srcId="{6807ABF0-67EB-4A2D-880B-80BEA0F5B512}" destId="{37434785-7683-4E99-B7DB-F5306A647557}" srcOrd="14" destOrd="0" presId="urn:microsoft.com/office/officeart/2005/8/layout/radial6"/>
    <dgm:cxn modelId="{95DBABDC-CAE4-48F6-BD38-F53EAED34085}" type="presParOf" srcId="{6807ABF0-67EB-4A2D-880B-80BEA0F5B512}" destId="{E2D7FE3A-C78F-479E-A94E-1102BB6BB25B}"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D7FE3A-C78F-479E-A94E-1102BB6BB25B}">
      <dsp:nvSpPr>
        <dsp:cNvPr id="0" name=""/>
        <dsp:cNvSpPr/>
      </dsp:nvSpPr>
      <dsp:spPr>
        <a:xfrm>
          <a:off x="1539247" y="486765"/>
          <a:ext cx="3246104" cy="3246104"/>
        </a:xfrm>
        <a:prstGeom prst="blockArc">
          <a:avLst>
            <a:gd name="adj1" fmla="val 11880000"/>
            <a:gd name="adj2" fmla="val 16200000"/>
            <a:gd name="adj3" fmla="val 4641"/>
          </a:avLst>
        </a:prstGeom>
        <a:solidFill>
          <a:schemeClr val="accent3">
            <a:hueOff val="-8389470"/>
            <a:satOff val="-25119"/>
            <a:lumOff val="-3137"/>
            <a:alphaOff val="0"/>
          </a:schemeClr>
        </a:solidFill>
        <a:ln>
          <a:noFill/>
        </a:ln>
        <a:effectLst>
          <a:outerShdw blurRad="50800" dist="38100" dir="5400000" rotWithShape="0">
            <a:srgbClr val="000000">
              <a:alpha val="43137"/>
            </a:srgbClr>
          </a:outerShdw>
        </a:effectLst>
      </dsp:spPr>
      <dsp:style>
        <a:lnRef idx="0">
          <a:scrgbClr r="0" g="0" b="0"/>
        </a:lnRef>
        <a:fillRef idx="1">
          <a:scrgbClr r="0" g="0" b="0"/>
        </a:fillRef>
        <a:effectRef idx="1">
          <a:scrgbClr r="0" g="0" b="0"/>
        </a:effectRef>
        <a:fontRef idx="minor">
          <a:schemeClr val="lt1"/>
        </a:fontRef>
      </dsp:style>
    </dsp:sp>
    <dsp:sp modelId="{E63E4698-F218-43AB-A88E-BF70041B73A4}">
      <dsp:nvSpPr>
        <dsp:cNvPr id="0" name=""/>
        <dsp:cNvSpPr/>
      </dsp:nvSpPr>
      <dsp:spPr>
        <a:xfrm>
          <a:off x="1539247" y="486765"/>
          <a:ext cx="3246104" cy="3246104"/>
        </a:xfrm>
        <a:prstGeom prst="blockArc">
          <a:avLst>
            <a:gd name="adj1" fmla="val 7560000"/>
            <a:gd name="adj2" fmla="val 11880000"/>
            <a:gd name="adj3" fmla="val 4641"/>
          </a:avLst>
        </a:prstGeom>
        <a:solidFill>
          <a:schemeClr val="accent3">
            <a:hueOff val="-6292102"/>
            <a:satOff val="-18839"/>
            <a:lumOff val="-2353"/>
            <a:alphaOff val="0"/>
          </a:schemeClr>
        </a:solidFill>
        <a:ln>
          <a:noFill/>
        </a:ln>
        <a:effectLst>
          <a:outerShdw blurRad="50800" dist="38100" dir="5400000" rotWithShape="0">
            <a:srgbClr val="000000">
              <a:alpha val="43137"/>
            </a:srgbClr>
          </a:outerShdw>
        </a:effectLst>
      </dsp:spPr>
      <dsp:style>
        <a:lnRef idx="0">
          <a:scrgbClr r="0" g="0" b="0"/>
        </a:lnRef>
        <a:fillRef idx="1">
          <a:scrgbClr r="0" g="0" b="0"/>
        </a:fillRef>
        <a:effectRef idx="1">
          <a:scrgbClr r="0" g="0" b="0"/>
        </a:effectRef>
        <a:fontRef idx="minor">
          <a:schemeClr val="lt1"/>
        </a:fontRef>
      </dsp:style>
    </dsp:sp>
    <dsp:sp modelId="{7BD52C7C-1D90-496E-BE5A-2079D4F4B99A}">
      <dsp:nvSpPr>
        <dsp:cNvPr id="0" name=""/>
        <dsp:cNvSpPr/>
      </dsp:nvSpPr>
      <dsp:spPr>
        <a:xfrm>
          <a:off x="1539247" y="486765"/>
          <a:ext cx="3246104" cy="3246104"/>
        </a:xfrm>
        <a:prstGeom prst="blockArc">
          <a:avLst>
            <a:gd name="adj1" fmla="val 3240000"/>
            <a:gd name="adj2" fmla="val 7560000"/>
            <a:gd name="adj3" fmla="val 4641"/>
          </a:avLst>
        </a:prstGeom>
        <a:solidFill>
          <a:schemeClr val="accent3">
            <a:hueOff val="-4194735"/>
            <a:satOff val="-12560"/>
            <a:lumOff val="-1569"/>
            <a:alphaOff val="0"/>
          </a:schemeClr>
        </a:solidFill>
        <a:ln>
          <a:noFill/>
        </a:ln>
        <a:effectLst>
          <a:outerShdw blurRad="50800" dist="38100" dir="5400000" rotWithShape="0">
            <a:srgbClr val="000000">
              <a:alpha val="43137"/>
            </a:srgbClr>
          </a:outerShdw>
        </a:effectLst>
      </dsp:spPr>
      <dsp:style>
        <a:lnRef idx="0">
          <a:scrgbClr r="0" g="0" b="0"/>
        </a:lnRef>
        <a:fillRef idx="1">
          <a:scrgbClr r="0" g="0" b="0"/>
        </a:fillRef>
        <a:effectRef idx="1">
          <a:scrgbClr r="0" g="0" b="0"/>
        </a:effectRef>
        <a:fontRef idx="minor">
          <a:schemeClr val="lt1"/>
        </a:fontRef>
      </dsp:style>
    </dsp:sp>
    <dsp:sp modelId="{6DA1A533-48AD-45EC-A1C6-2A2CDFCE54B1}">
      <dsp:nvSpPr>
        <dsp:cNvPr id="0" name=""/>
        <dsp:cNvSpPr/>
      </dsp:nvSpPr>
      <dsp:spPr>
        <a:xfrm>
          <a:off x="1539247" y="486765"/>
          <a:ext cx="3246104" cy="3246104"/>
        </a:xfrm>
        <a:prstGeom prst="blockArc">
          <a:avLst>
            <a:gd name="adj1" fmla="val 20520000"/>
            <a:gd name="adj2" fmla="val 3240000"/>
            <a:gd name="adj3" fmla="val 4641"/>
          </a:avLst>
        </a:prstGeom>
        <a:solidFill>
          <a:schemeClr val="accent3">
            <a:hueOff val="-2097367"/>
            <a:satOff val="-6280"/>
            <a:lumOff val="-784"/>
            <a:alphaOff val="0"/>
          </a:schemeClr>
        </a:solidFill>
        <a:ln>
          <a:noFill/>
        </a:ln>
        <a:effectLst>
          <a:outerShdw blurRad="50800" dist="38100" dir="5400000" rotWithShape="0">
            <a:srgbClr val="000000">
              <a:alpha val="43137"/>
            </a:srgbClr>
          </a:outerShdw>
        </a:effectLst>
      </dsp:spPr>
      <dsp:style>
        <a:lnRef idx="0">
          <a:scrgbClr r="0" g="0" b="0"/>
        </a:lnRef>
        <a:fillRef idx="1">
          <a:scrgbClr r="0" g="0" b="0"/>
        </a:fillRef>
        <a:effectRef idx="1">
          <a:scrgbClr r="0" g="0" b="0"/>
        </a:effectRef>
        <a:fontRef idx="minor">
          <a:schemeClr val="lt1"/>
        </a:fontRef>
      </dsp:style>
    </dsp:sp>
    <dsp:sp modelId="{5556A3A1-9756-4642-82AF-2065E5EF7E5E}">
      <dsp:nvSpPr>
        <dsp:cNvPr id="0" name=""/>
        <dsp:cNvSpPr/>
      </dsp:nvSpPr>
      <dsp:spPr>
        <a:xfrm>
          <a:off x="1539247" y="486765"/>
          <a:ext cx="3246104" cy="3246104"/>
        </a:xfrm>
        <a:prstGeom prst="blockArc">
          <a:avLst>
            <a:gd name="adj1" fmla="val 16200000"/>
            <a:gd name="adj2" fmla="val 20520000"/>
            <a:gd name="adj3" fmla="val 4641"/>
          </a:avLst>
        </a:prstGeom>
        <a:solidFill>
          <a:schemeClr val="accent3">
            <a:hueOff val="0"/>
            <a:satOff val="0"/>
            <a:lumOff val="0"/>
            <a:alphaOff val="0"/>
          </a:schemeClr>
        </a:solidFill>
        <a:ln>
          <a:noFill/>
        </a:ln>
        <a:effectLst>
          <a:outerShdw blurRad="50800" dist="38100" dir="5400000" rotWithShape="0">
            <a:srgbClr val="000000">
              <a:alpha val="43137"/>
            </a:srgbClr>
          </a:outerShdw>
        </a:effectLst>
      </dsp:spPr>
      <dsp:style>
        <a:lnRef idx="0">
          <a:scrgbClr r="0" g="0" b="0"/>
        </a:lnRef>
        <a:fillRef idx="1">
          <a:scrgbClr r="0" g="0" b="0"/>
        </a:fillRef>
        <a:effectRef idx="1">
          <a:scrgbClr r="0" g="0" b="0"/>
        </a:effectRef>
        <a:fontRef idx="minor">
          <a:schemeClr val="lt1"/>
        </a:fontRef>
      </dsp:style>
    </dsp:sp>
    <dsp:sp modelId="{20DD9688-619A-4073-B6DF-1A1EF164AA43}">
      <dsp:nvSpPr>
        <dsp:cNvPr id="0" name=""/>
        <dsp:cNvSpPr/>
      </dsp:nvSpPr>
      <dsp:spPr>
        <a:xfrm>
          <a:off x="2414959" y="1362477"/>
          <a:ext cx="1494680" cy="1494680"/>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50800" dist="381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Wisconsin River CCS Collaborative</a:t>
          </a:r>
          <a:endParaRPr lang="en-US" sz="1200" kern="1200" dirty="0"/>
        </a:p>
      </dsp:txBody>
      <dsp:txXfrm>
        <a:off x="2633850" y="1581368"/>
        <a:ext cx="1056898" cy="1056898"/>
      </dsp:txXfrm>
    </dsp:sp>
    <dsp:sp modelId="{AEF56FCF-3ADB-4238-9344-E6F9A271983D}">
      <dsp:nvSpPr>
        <dsp:cNvPr id="0" name=""/>
        <dsp:cNvSpPr/>
      </dsp:nvSpPr>
      <dsp:spPr>
        <a:xfrm>
          <a:off x="2639161" y="1293"/>
          <a:ext cx="1046276" cy="1046276"/>
        </a:xfrm>
        <a:prstGeom prst="ellips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50800" dist="381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solidFill>
                <a:schemeClr val="bg1">
                  <a:lumMod val="95000"/>
                </a:schemeClr>
              </a:solidFill>
            </a:rPr>
            <a:t>Shared Provider Credentialing</a:t>
          </a:r>
          <a:endParaRPr lang="en-US" sz="800" kern="1200" dirty="0">
            <a:solidFill>
              <a:schemeClr val="bg1">
                <a:lumMod val="95000"/>
              </a:schemeClr>
            </a:solidFill>
          </a:endParaRPr>
        </a:p>
      </dsp:txBody>
      <dsp:txXfrm>
        <a:off x="2792385" y="154517"/>
        <a:ext cx="739828" cy="739828"/>
      </dsp:txXfrm>
    </dsp:sp>
    <dsp:sp modelId="{E51EE3C0-282A-4083-9F12-3320F7706D82}">
      <dsp:nvSpPr>
        <dsp:cNvPr id="0" name=""/>
        <dsp:cNvSpPr/>
      </dsp:nvSpPr>
      <dsp:spPr>
        <a:xfrm>
          <a:off x="4146953" y="1096768"/>
          <a:ext cx="1046276" cy="1046276"/>
        </a:xfrm>
        <a:prstGeom prst="ellipse">
          <a:avLst/>
        </a:prstGeom>
        <a:solidFill>
          <a:schemeClr val="accent3">
            <a:hueOff val="-2097367"/>
            <a:satOff val="-6280"/>
            <a:lumOff val="-784"/>
            <a:alphaOff val="0"/>
          </a:schemeClr>
        </a:solidFill>
        <a:ln w="38100" cap="flat" cmpd="sng" algn="ctr">
          <a:solidFill>
            <a:schemeClr val="lt1">
              <a:hueOff val="0"/>
              <a:satOff val="0"/>
              <a:lumOff val="0"/>
              <a:alphaOff val="0"/>
            </a:schemeClr>
          </a:solidFill>
          <a:prstDash val="solid"/>
        </a:ln>
        <a:effectLst>
          <a:outerShdw blurRad="50800" dist="381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solidFill>
                <a:schemeClr val="bg1">
                  <a:lumMod val="95000"/>
                </a:schemeClr>
              </a:solidFill>
            </a:rPr>
            <a:t>Shared Provider Training</a:t>
          </a:r>
          <a:endParaRPr lang="en-US" sz="800" kern="1200" dirty="0">
            <a:solidFill>
              <a:schemeClr val="bg1">
                <a:lumMod val="95000"/>
              </a:schemeClr>
            </a:solidFill>
          </a:endParaRPr>
        </a:p>
      </dsp:txBody>
      <dsp:txXfrm>
        <a:off x="4300177" y="1249992"/>
        <a:ext cx="739828" cy="739828"/>
      </dsp:txXfrm>
    </dsp:sp>
    <dsp:sp modelId="{FFDE9A2E-85FC-4CF2-86E7-E1968A799795}">
      <dsp:nvSpPr>
        <dsp:cNvPr id="0" name=""/>
        <dsp:cNvSpPr/>
      </dsp:nvSpPr>
      <dsp:spPr>
        <a:xfrm>
          <a:off x="3571028" y="2869284"/>
          <a:ext cx="1046276" cy="1046276"/>
        </a:xfrm>
        <a:prstGeom prst="ellipse">
          <a:avLst/>
        </a:prstGeom>
        <a:solidFill>
          <a:schemeClr val="accent3">
            <a:hueOff val="-4194735"/>
            <a:satOff val="-12560"/>
            <a:lumOff val="-1569"/>
            <a:alphaOff val="0"/>
          </a:schemeClr>
        </a:solidFill>
        <a:ln w="38100" cap="flat" cmpd="sng" algn="ctr">
          <a:solidFill>
            <a:schemeClr val="lt1">
              <a:hueOff val="0"/>
              <a:satOff val="0"/>
              <a:lumOff val="0"/>
              <a:alphaOff val="0"/>
            </a:schemeClr>
          </a:solidFill>
          <a:prstDash val="solid"/>
        </a:ln>
        <a:effectLst>
          <a:outerShdw blurRad="50800" dist="381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solidFill>
                <a:schemeClr val="bg1">
                  <a:lumMod val="95000"/>
                </a:schemeClr>
              </a:solidFill>
            </a:rPr>
            <a:t>Shared Web-Site</a:t>
          </a:r>
          <a:endParaRPr lang="en-US" sz="800" kern="1200" dirty="0">
            <a:solidFill>
              <a:schemeClr val="bg1">
                <a:lumMod val="95000"/>
              </a:schemeClr>
            </a:solidFill>
          </a:endParaRPr>
        </a:p>
      </dsp:txBody>
      <dsp:txXfrm>
        <a:off x="3724252" y="3022508"/>
        <a:ext cx="739828" cy="739828"/>
      </dsp:txXfrm>
    </dsp:sp>
    <dsp:sp modelId="{9F83945E-8D7B-4DA8-8C4F-BC24B42BCCBD}">
      <dsp:nvSpPr>
        <dsp:cNvPr id="0" name=""/>
        <dsp:cNvSpPr/>
      </dsp:nvSpPr>
      <dsp:spPr>
        <a:xfrm>
          <a:off x="1707294" y="2869284"/>
          <a:ext cx="1046276" cy="1046276"/>
        </a:xfrm>
        <a:prstGeom prst="ellipse">
          <a:avLst/>
        </a:prstGeom>
        <a:solidFill>
          <a:schemeClr val="accent3">
            <a:hueOff val="-6292102"/>
            <a:satOff val="-18839"/>
            <a:lumOff val="-2353"/>
            <a:alphaOff val="0"/>
          </a:schemeClr>
        </a:solidFill>
        <a:ln w="38100" cap="flat" cmpd="sng" algn="ctr">
          <a:solidFill>
            <a:schemeClr val="lt1">
              <a:hueOff val="0"/>
              <a:satOff val="0"/>
              <a:lumOff val="0"/>
              <a:alphaOff val="0"/>
            </a:schemeClr>
          </a:solidFill>
          <a:prstDash val="solid"/>
        </a:ln>
        <a:effectLst>
          <a:outerShdw blurRad="50800" dist="381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solidFill>
                <a:schemeClr val="bg1">
                  <a:lumMod val="95000"/>
                </a:schemeClr>
              </a:solidFill>
            </a:rPr>
            <a:t>Regional Coordinating Committee</a:t>
          </a:r>
          <a:endParaRPr lang="en-US" sz="800" kern="1200" dirty="0">
            <a:solidFill>
              <a:schemeClr val="bg1">
                <a:lumMod val="95000"/>
              </a:schemeClr>
            </a:solidFill>
          </a:endParaRPr>
        </a:p>
      </dsp:txBody>
      <dsp:txXfrm>
        <a:off x="1860518" y="3022508"/>
        <a:ext cx="739828" cy="739828"/>
      </dsp:txXfrm>
    </dsp:sp>
    <dsp:sp modelId="{2E018C8E-0969-4246-B17C-66521C73E632}">
      <dsp:nvSpPr>
        <dsp:cNvPr id="0" name=""/>
        <dsp:cNvSpPr/>
      </dsp:nvSpPr>
      <dsp:spPr>
        <a:xfrm>
          <a:off x="1131369" y="1096768"/>
          <a:ext cx="1046276" cy="1046276"/>
        </a:xfrm>
        <a:prstGeom prst="ellipse">
          <a:avLst/>
        </a:prstGeom>
        <a:solidFill>
          <a:schemeClr val="accent3">
            <a:hueOff val="-8389470"/>
            <a:satOff val="-25119"/>
            <a:lumOff val="-3137"/>
            <a:alphaOff val="0"/>
          </a:schemeClr>
        </a:solidFill>
        <a:ln w="38100" cap="flat" cmpd="sng" algn="ctr">
          <a:solidFill>
            <a:schemeClr val="lt1">
              <a:hueOff val="0"/>
              <a:satOff val="0"/>
              <a:lumOff val="0"/>
              <a:alphaOff val="0"/>
            </a:schemeClr>
          </a:solidFill>
          <a:prstDash val="solid"/>
        </a:ln>
        <a:effectLst>
          <a:outerShdw blurRad="50800" dist="381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solidFill>
                <a:schemeClr val="bg1">
                  <a:lumMod val="95000"/>
                </a:schemeClr>
              </a:solidFill>
            </a:rPr>
            <a:t>Expansion of Consumer Services Across Region.</a:t>
          </a:r>
          <a:endParaRPr lang="en-US" sz="800" kern="1200" dirty="0">
            <a:solidFill>
              <a:schemeClr val="bg1">
                <a:lumMod val="95000"/>
              </a:schemeClr>
            </a:solidFill>
          </a:endParaRPr>
        </a:p>
      </dsp:txBody>
      <dsp:txXfrm>
        <a:off x="1284593" y="1249992"/>
        <a:ext cx="739828" cy="73982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0.20536</cdr:x>
      <cdr:y>0.11765</cdr:y>
    </cdr:from>
    <cdr:to>
      <cdr:x>0.50893</cdr:x>
      <cdr:y>0.21568</cdr:y>
    </cdr:to>
    <cdr:sp macro="" textlink="">
      <cdr:nvSpPr>
        <cdr:cNvPr id="2" name="TextBox 1"/>
        <cdr:cNvSpPr txBox="1"/>
      </cdr:nvSpPr>
      <cdr:spPr>
        <a:xfrm xmlns:a="http://schemas.openxmlformats.org/drawingml/2006/main">
          <a:off x="1752600" y="457200"/>
          <a:ext cx="2590824" cy="38099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smtClean="0"/>
            <a:t>2014 data for each county</a:t>
          </a:r>
          <a:endParaRPr lang="en-US" sz="1600" dirty="0"/>
        </a:p>
        <a:p xmlns:a="http://schemas.openxmlformats.org/drawingml/2006/main">
          <a:r>
            <a:rPr lang="en-US" sz="1600" dirty="0" smtClean="0"/>
            <a:t>  </a:t>
          </a:r>
          <a:endParaRPr lang="en-US" sz="1600" dirty="0"/>
        </a:p>
      </cdr:txBody>
    </cdr:sp>
  </cdr:relSizeAnchor>
  <cdr:relSizeAnchor xmlns:cdr="http://schemas.openxmlformats.org/drawingml/2006/chartDrawing">
    <cdr:from>
      <cdr:x>0.6875</cdr:x>
      <cdr:y>0</cdr:y>
    </cdr:from>
    <cdr:to>
      <cdr:x>0.94643</cdr:x>
      <cdr:y>0.21569</cdr:y>
    </cdr:to>
    <cdr:sp macro="" textlink="">
      <cdr:nvSpPr>
        <cdr:cNvPr id="3" name="TextBox 2"/>
        <cdr:cNvSpPr txBox="1"/>
      </cdr:nvSpPr>
      <cdr:spPr>
        <a:xfrm xmlns:a="http://schemas.openxmlformats.org/drawingml/2006/main">
          <a:off x="5867400" y="0"/>
          <a:ext cx="2209800" cy="838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t> </a:t>
          </a:r>
          <a:r>
            <a:rPr lang="en-US" dirty="0" smtClean="0"/>
            <a:t>                </a:t>
          </a:r>
          <a:r>
            <a:rPr lang="en-US" sz="1600" b="1" dirty="0" smtClean="0">
              <a:solidFill>
                <a:schemeClr val="accent6">
                  <a:lumMod val="10000"/>
                </a:schemeClr>
              </a:solidFill>
            </a:rPr>
            <a:t>2015 WI CCS</a:t>
          </a:r>
        </a:p>
        <a:p xmlns:a="http://schemas.openxmlformats.org/drawingml/2006/main">
          <a:r>
            <a:rPr lang="en-US" sz="1600" b="1" dirty="0" smtClean="0">
              <a:solidFill>
                <a:schemeClr val="accent6">
                  <a:lumMod val="10000"/>
                </a:schemeClr>
              </a:solidFill>
            </a:rPr>
            <a:t>       	website 	vendors!</a:t>
          </a:r>
          <a:r>
            <a:rPr lang="en-US" sz="1100" dirty="0" smtClean="0"/>
            <a:t>	</a:t>
          </a:r>
          <a:endParaRPr lang="en-US" sz="1100" dirty="0"/>
        </a:p>
      </cdr:txBody>
    </cdr:sp>
  </cdr:relSizeAnchor>
  <cdr:relSizeAnchor xmlns:cdr="http://schemas.openxmlformats.org/drawingml/2006/chartDrawing">
    <cdr:from>
      <cdr:x>0.73214</cdr:x>
      <cdr:y>0.13725</cdr:y>
    </cdr:from>
    <cdr:to>
      <cdr:x>0.80357</cdr:x>
      <cdr:y>0.29412</cdr:y>
    </cdr:to>
    <cdr:sp macro="" textlink="">
      <cdr:nvSpPr>
        <cdr:cNvPr id="6" name="Left-Up Arrow 5"/>
        <cdr:cNvSpPr/>
      </cdr:nvSpPr>
      <cdr:spPr>
        <a:xfrm xmlns:a="http://schemas.openxmlformats.org/drawingml/2006/main">
          <a:off x="6248400" y="533400"/>
          <a:ext cx="609600" cy="609600"/>
        </a:xfrm>
        <a:prstGeom xmlns:a="http://schemas.openxmlformats.org/drawingml/2006/main" prst="leftUpArrow">
          <a:avLst/>
        </a:prstGeom>
        <a:solidFill xmlns:a="http://schemas.openxmlformats.org/drawingml/2006/main">
          <a:srgbClr val="FF0000"/>
        </a:solidFill>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a:solidFill>
              <a:srgbClr val="FF000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81E9F6-D5A1-4688-8ADB-C367DC6D2CCF}" type="datetimeFigureOut">
              <a:rPr lang="en-US" smtClean="0"/>
              <a:pPr/>
              <a:t>10/16/2015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9D41AD-84F7-451F-B246-2F1F2C5C9CAA}" type="slidenum">
              <a:rPr lang="en-US" smtClean="0"/>
              <a:pPr/>
              <a:t>‹#›</a:t>
            </a:fld>
            <a:endParaRPr lang="en-US"/>
          </a:p>
        </p:txBody>
      </p:sp>
    </p:spTree>
    <p:extLst>
      <p:ext uri="{BB962C8B-B14F-4D97-AF65-F5344CB8AC3E}">
        <p14:creationId xmlns:p14="http://schemas.microsoft.com/office/powerpoint/2010/main" val="4191443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4F8B4B-3923-BD45-BA12-45BFAF930089}" type="datetimeFigureOut">
              <a:rPr lang="en-US" smtClean="0"/>
              <a:pPr/>
              <a:t>10/16/2015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07FAB8-3CBA-154B-97A9-73A6101DA5F4}" type="slidenum">
              <a:rPr lang="en-US" smtClean="0"/>
              <a:pPr/>
              <a:t>‹#›</a:t>
            </a:fld>
            <a:endParaRPr lang="en-US"/>
          </a:p>
        </p:txBody>
      </p:sp>
    </p:spTree>
    <p:extLst>
      <p:ext uri="{BB962C8B-B14F-4D97-AF65-F5344CB8AC3E}">
        <p14:creationId xmlns:p14="http://schemas.microsoft.com/office/powerpoint/2010/main" val="35512173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07FAB8-3CBA-154B-97A9-73A6101DA5F4}" type="slidenum">
              <a:rPr lang="en-US" smtClean="0"/>
              <a:pPr/>
              <a:t>1</a:t>
            </a:fld>
            <a:endParaRPr lang="en-US"/>
          </a:p>
        </p:txBody>
      </p:sp>
    </p:spTree>
    <p:extLst>
      <p:ext uri="{BB962C8B-B14F-4D97-AF65-F5344CB8AC3E}">
        <p14:creationId xmlns:p14="http://schemas.microsoft.com/office/powerpoint/2010/main" val="1413849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07FAB8-3CBA-154B-97A9-73A6101DA5F4}" type="slidenum">
              <a:rPr lang="en-US" smtClean="0"/>
              <a:pPr/>
              <a:t>3</a:t>
            </a:fld>
            <a:endParaRPr lang="en-US"/>
          </a:p>
        </p:txBody>
      </p:sp>
    </p:spTree>
    <p:extLst>
      <p:ext uri="{BB962C8B-B14F-4D97-AF65-F5344CB8AC3E}">
        <p14:creationId xmlns:p14="http://schemas.microsoft.com/office/powerpoint/2010/main" val="12801055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autumn_win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6804"/>
            <a:ext cx="9144000" cy="3857625"/>
          </a:xfrm>
          <a:prstGeom prst="rect">
            <a:avLst/>
          </a:prstGeom>
        </p:spPr>
      </p:pic>
      <p:sp>
        <p:nvSpPr>
          <p:cNvPr id="4" name="Date Placeholder 3"/>
          <p:cNvSpPr>
            <a:spLocks noGrp="1"/>
          </p:cNvSpPr>
          <p:nvPr>
            <p:ph type="dt" sz="half" idx="10"/>
          </p:nvPr>
        </p:nvSpPr>
        <p:spPr>
          <a:xfrm>
            <a:off x="457200" y="4767263"/>
            <a:ext cx="2133600" cy="273844"/>
          </a:xfrm>
          <a:prstGeom prst="rect">
            <a:avLst/>
          </a:prstGeom>
        </p:spPr>
        <p:txBody>
          <a:bodyPr/>
          <a:lstStyle/>
          <a:p>
            <a:fld id="{6EB7948D-65B7-4FEC-80B5-36D7629B101D}" type="datetimeFigureOut">
              <a:rPr lang="en-US" smtClean="0"/>
              <a:pPr/>
              <a:t>10/16/2015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FD99AA8B-2E7A-4BBC-8FDE-CA7CF71DD330}" type="slidenum">
              <a:rPr lang="en-US" smtClean="0"/>
              <a:pPr/>
              <a:t>‹#›</a:t>
            </a:fld>
            <a:endParaRPr lang="en-US"/>
          </a:p>
        </p:txBody>
      </p:sp>
      <p:sp>
        <p:nvSpPr>
          <p:cNvPr id="2" name="Title 1"/>
          <p:cNvSpPr>
            <a:spLocks noGrp="1"/>
          </p:cNvSpPr>
          <p:nvPr>
            <p:ph type="ctrTitle"/>
          </p:nvPr>
        </p:nvSpPr>
        <p:spPr>
          <a:xfrm>
            <a:off x="685800" y="3825999"/>
            <a:ext cx="7772400" cy="700088"/>
          </a:xfrm>
        </p:spPr>
        <p:txBody>
          <a:bodyPr anchor="b">
            <a:normAutofit/>
          </a:bodyPr>
          <a:lstStyle>
            <a:lvl1pPr algn="r">
              <a:defRPr sz="36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057400" y="4416552"/>
            <a:ext cx="6400800" cy="514350"/>
          </a:xfrm>
        </p:spPr>
        <p:txBody>
          <a:bodyPr>
            <a:normAutofit/>
          </a:bodyPr>
          <a:lstStyle>
            <a:lvl1pPr marL="0" indent="0" algn="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0" name="Straight Connector 9"/>
          <p:cNvCxnSpPr/>
          <p:nvPr userDrawn="1"/>
        </p:nvCxnSpPr>
        <p:spPr>
          <a:xfrm>
            <a:off x="0" y="3864429"/>
            <a:ext cx="9144000" cy="0"/>
          </a:xfrm>
          <a:prstGeom prst="line">
            <a:avLst/>
          </a:prstGeom>
          <a:ln w="2222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0" y="0"/>
            <a:ext cx="9144000" cy="3864429"/>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152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4767263"/>
            <a:ext cx="2133600" cy="273844"/>
          </a:xfrm>
          <a:prstGeom prst="rect">
            <a:avLst/>
          </a:prstGeom>
        </p:spPr>
        <p:txBody>
          <a:bodyPr/>
          <a:lstStyle/>
          <a:p>
            <a:fld id="{6EB7948D-65B7-4FEC-80B5-36D7629B101D}" type="datetimeFigureOut">
              <a:rPr lang="en-US" smtClean="0"/>
              <a:pPr/>
              <a:t>10/16/2015</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FD99AA8B-2E7A-4BBC-8FDE-CA7CF71DD330}" type="slidenum">
              <a:rPr lang="en-US" smtClean="0"/>
              <a:pPr/>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801384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6EB7948D-65B7-4FEC-80B5-36D7629B101D}" type="datetimeFigureOut">
              <a:rPr lang="en-US" smtClean="0"/>
              <a:pPr/>
              <a:t>10/16/2015</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FD99AA8B-2E7A-4BBC-8FDE-CA7CF71DD330}" type="slidenum">
              <a:rPr lang="en-US" smtClean="0"/>
              <a:pPr/>
              <a:t>‹#›</a:t>
            </a:fld>
            <a:endParaRPr lang="en-US"/>
          </a:p>
        </p:txBody>
      </p:sp>
    </p:spTree>
    <p:extLst>
      <p:ext uri="{BB962C8B-B14F-4D97-AF65-F5344CB8AC3E}">
        <p14:creationId xmlns:p14="http://schemas.microsoft.com/office/powerpoint/2010/main" val="61299727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1"/>
            <a:ext cx="2209800" cy="57150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2667000" y="1143000"/>
            <a:ext cx="6324600" cy="394335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381000" y="1714500"/>
            <a:ext cx="2209800" cy="33458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15233093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0" y="4000500"/>
            <a:ext cx="6400800" cy="425054"/>
          </a:xfrm>
        </p:spPr>
        <p:txBody>
          <a:bodyPr anchor="b"/>
          <a:lstStyle>
            <a:lvl1pPr algn="l">
              <a:defRPr sz="2000" b="0">
                <a:solidFill>
                  <a:schemeClr val="bg1">
                    <a:lumMod val="85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371600" y="1200150"/>
            <a:ext cx="6400800" cy="2743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71600" y="4425553"/>
            <a:ext cx="6400800" cy="3178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EB7948D-65B7-4FEC-80B5-36D7629B101D}" type="datetimeFigureOut">
              <a:rPr lang="en-US" smtClean="0"/>
              <a:pPr/>
              <a:t>10/16/2015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FD99AA8B-2E7A-4BBC-8FDE-CA7CF71DD330}" type="slidenum">
              <a:rPr lang="en-US" smtClean="0"/>
              <a:pPr/>
              <a:t>‹#›</a:t>
            </a:fld>
            <a:endParaRPr lang="en-US"/>
          </a:p>
        </p:txBody>
      </p:sp>
    </p:spTree>
    <p:extLst>
      <p:ext uri="{BB962C8B-B14F-4D97-AF65-F5344CB8AC3E}">
        <p14:creationId xmlns:p14="http://schemas.microsoft.com/office/powerpoint/2010/main" val="16553954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EB7948D-65B7-4FEC-80B5-36D7629B101D}" type="datetimeFigureOut">
              <a:rPr lang="en-US" smtClean="0"/>
              <a:pPr/>
              <a:t>10/16/2015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FD99AA8B-2E7A-4BBC-8FDE-CA7CF71DD330}" type="slidenum">
              <a:rPr lang="en-US" smtClean="0"/>
              <a:pPr/>
              <a:t>‹#›</a:t>
            </a:fld>
            <a:endParaRPr lang="en-US"/>
          </a:p>
        </p:txBody>
      </p:sp>
    </p:spTree>
    <p:extLst>
      <p:ext uri="{BB962C8B-B14F-4D97-AF65-F5344CB8AC3E}">
        <p14:creationId xmlns:p14="http://schemas.microsoft.com/office/powerpoint/2010/main" val="314810365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1160353"/>
            <a:ext cx="990600" cy="3525947"/>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143000"/>
            <a:ext cx="7162800" cy="354588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EB7948D-65B7-4FEC-80B5-36D7629B101D}" type="datetimeFigureOut">
              <a:rPr lang="en-US" smtClean="0"/>
              <a:pPr/>
              <a:t>10/16/2015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FD99AA8B-2E7A-4BBC-8FDE-CA7CF71DD330}" type="slidenum">
              <a:rPr lang="en-US" smtClean="0"/>
              <a:pPr/>
              <a:t>‹#›</a:t>
            </a:fld>
            <a:endParaRPr lang="en-US"/>
          </a:p>
        </p:txBody>
      </p:sp>
    </p:spTree>
    <p:extLst>
      <p:ext uri="{BB962C8B-B14F-4D97-AF65-F5344CB8AC3E}">
        <p14:creationId xmlns:p14="http://schemas.microsoft.com/office/powerpoint/2010/main" val="315113064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3962400" y="1943100"/>
            <a:ext cx="4648200" cy="62865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3962400" y="2571750"/>
            <a:ext cx="4648200" cy="62865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3962400" y="3200400"/>
            <a:ext cx="4648200" cy="62865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3962400" y="3829050"/>
            <a:ext cx="4648200" cy="62865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5192991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304800" y="1828800"/>
            <a:ext cx="3200400" cy="163230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3657600" y="1828800"/>
            <a:ext cx="5181600" cy="1608028"/>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304800" y="3515689"/>
            <a:ext cx="3200400" cy="16849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3657600" y="3515689"/>
            <a:ext cx="5181600" cy="16599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697807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290286" y="3314701"/>
            <a:ext cx="2841168" cy="19430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136901" y="3314701"/>
            <a:ext cx="2841168" cy="19430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5983516" y="3314701"/>
            <a:ext cx="2841168" cy="19430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297544" y="1885950"/>
            <a:ext cx="2797629" cy="1428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158671" y="1885950"/>
            <a:ext cx="2797633" cy="1428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019801" y="1885950"/>
            <a:ext cx="2797633" cy="1428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5749737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867" y="0"/>
            <a:ext cx="9144000" cy="3857625"/>
          </a:xfrm>
          <a:prstGeom prst="rect">
            <a:avLst/>
          </a:prstGeom>
        </p:spPr>
      </p:pic>
      <p:sp>
        <p:nvSpPr>
          <p:cNvPr id="4" name="Date Placeholder 3"/>
          <p:cNvSpPr>
            <a:spLocks noGrp="1"/>
          </p:cNvSpPr>
          <p:nvPr>
            <p:ph type="dt" sz="half" idx="10"/>
          </p:nvPr>
        </p:nvSpPr>
        <p:spPr>
          <a:xfrm>
            <a:off x="457200" y="4767263"/>
            <a:ext cx="2133600" cy="273844"/>
          </a:xfrm>
          <a:prstGeom prst="rect">
            <a:avLst/>
          </a:prstGeom>
        </p:spPr>
        <p:txBody>
          <a:bodyPr/>
          <a:lstStyle/>
          <a:p>
            <a:fld id="{6EB7948D-65B7-4FEC-80B5-36D7629B101D}" type="datetimeFigureOut">
              <a:rPr lang="en-US" smtClean="0"/>
              <a:pPr/>
              <a:t>10/16/2015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FD99AA8B-2E7A-4BBC-8FDE-CA7CF71DD330}" type="slidenum">
              <a:rPr lang="en-US" smtClean="0"/>
              <a:pPr/>
              <a:t>‹#›</a:t>
            </a:fld>
            <a:endParaRPr lang="en-US"/>
          </a:p>
        </p:txBody>
      </p:sp>
      <p:sp>
        <p:nvSpPr>
          <p:cNvPr id="2" name="Title 1"/>
          <p:cNvSpPr>
            <a:spLocks noGrp="1"/>
          </p:cNvSpPr>
          <p:nvPr>
            <p:ph type="ctrTitle"/>
          </p:nvPr>
        </p:nvSpPr>
        <p:spPr>
          <a:xfrm>
            <a:off x="685800" y="3825999"/>
            <a:ext cx="7772400" cy="700088"/>
          </a:xfrm>
        </p:spPr>
        <p:txBody>
          <a:bodyPr anchor="b">
            <a:normAutofit/>
          </a:bodyPr>
          <a:lstStyle>
            <a:lvl1pPr algn="r">
              <a:defRPr sz="36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057400" y="4416552"/>
            <a:ext cx="6400800" cy="514350"/>
          </a:xfrm>
        </p:spPr>
        <p:txBody>
          <a:bodyPr>
            <a:normAutofit/>
          </a:bodyPr>
          <a:lstStyle>
            <a:lvl1pPr marL="0" indent="0" algn="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0" name="Straight Connector 9"/>
          <p:cNvCxnSpPr/>
          <p:nvPr userDrawn="1"/>
        </p:nvCxnSpPr>
        <p:spPr>
          <a:xfrm>
            <a:off x="0" y="3864429"/>
            <a:ext cx="9144000" cy="0"/>
          </a:xfrm>
          <a:prstGeom prst="line">
            <a:avLst/>
          </a:prstGeom>
          <a:ln w="2222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540094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Alternate Title Slide">
    <p:spTree>
      <p:nvGrpSpPr>
        <p:cNvPr id="1" name=""/>
        <p:cNvGrpSpPr/>
        <p:nvPr/>
      </p:nvGrpSpPr>
      <p:grpSpPr>
        <a:xfrm>
          <a:off x="0" y="0"/>
          <a:ext cx="0" cy="0"/>
          <a:chOff x="0" y="0"/>
          <a:chExt cx="0" cy="0"/>
        </a:xfrm>
      </p:grpSpPr>
      <p:pic>
        <p:nvPicPr>
          <p:cNvPr id="11" name="800.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cstate="print"/>
          <a:stretch>
            <a:fillRect/>
          </a:stretch>
        </p:blipFill>
        <p:spPr>
          <a:xfrm>
            <a:off x="0" y="0"/>
            <a:ext cx="9144000" cy="5143500"/>
          </a:xfrm>
          <a:prstGeom prst="rect">
            <a:avLst/>
          </a:prstGeom>
        </p:spPr>
      </p:pic>
      <p:sp>
        <p:nvSpPr>
          <p:cNvPr id="12" name="Rectangle 11"/>
          <p:cNvSpPr/>
          <p:nvPr userDrawn="1"/>
        </p:nvSpPr>
        <p:spPr>
          <a:xfrm>
            <a:off x="0" y="0"/>
            <a:ext cx="9144000" cy="5143500"/>
          </a:xfrm>
          <a:prstGeom prst="rect">
            <a:avLst/>
          </a:prstGeom>
          <a:gradFill flip="none" rotWithShape="1">
            <a:gsLst>
              <a:gs pos="0">
                <a:schemeClr val="accent2">
                  <a:lumMod val="50000"/>
                  <a:alpha val="27000"/>
                </a:schemeClr>
              </a:gs>
              <a:gs pos="54000">
                <a:schemeClr val="accent2">
                  <a:lumMod val="75000"/>
                  <a:alpha val="68000"/>
                </a:schemeClr>
              </a:gs>
              <a:gs pos="100000">
                <a:schemeClr val="accent2">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EB7948D-65B7-4FEC-80B5-36D7629B101D}" type="datetimeFigureOut">
              <a:rPr lang="en-US" smtClean="0"/>
              <a:pPr/>
              <a:t>10/16/2015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FD99AA8B-2E7A-4BBC-8FDE-CA7CF71DD330}" type="slidenum">
              <a:rPr lang="en-US" smtClean="0"/>
              <a:pPr/>
              <a:t>‹#›</a:t>
            </a:fld>
            <a:endParaRPr lang="en-US"/>
          </a:p>
        </p:txBody>
      </p:sp>
      <p:sp>
        <p:nvSpPr>
          <p:cNvPr id="2" name="Title 1"/>
          <p:cNvSpPr>
            <a:spLocks noGrp="1"/>
          </p:cNvSpPr>
          <p:nvPr>
            <p:ph type="ctrTitle"/>
          </p:nvPr>
        </p:nvSpPr>
        <p:spPr>
          <a:xfrm>
            <a:off x="1143000" y="3086100"/>
            <a:ext cx="7315200" cy="700088"/>
          </a:xfrm>
        </p:spPr>
        <p:txBody>
          <a:bodyPr anchor="b">
            <a:normAutofit/>
          </a:bodyPr>
          <a:lstStyle>
            <a:lvl1pPr algn="l">
              <a:defRPr sz="44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714750"/>
            <a:ext cx="7315200" cy="514350"/>
          </a:xfr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Rectangle 6"/>
          <p:cNvSpPr/>
          <p:nvPr userDrawn="1"/>
        </p:nvSpPr>
        <p:spPr>
          <a:xfrm>
            <a:off x="0" y="0"/>
            <a:ext cx="9144000" cy="5143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575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repeatCount="indefinite" fill="hold" display="0">
                  <p:stCondLst>
                    <p:cond delay="indefinite"/>
                  </p:stCondLst>
                </p:cTn>
                <p:tgtEl>
                  <p:spTgt spid="11"/>
                </p:tgtEl>
              </p:cMediaNode>
            </p:video>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Alternate 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 name="Rectangle 11"/>
          <p:cNvSpPr/>
          <p:nvPr userDrawn="1"/>
        </p:nvSpPr>
        <p:spPr>
          <a:xfrm>
            <a:off x="0" y="0"/>
            <a:ext cx="9144000" cy="5143500"/>
          </a:xfrm>
          <a:prstGeom prst="rect">
            <a:avLst/>
          </a:prstGeom>
          <a:gradFill flip="none" rotWithShape="1">
            <a:gsLst>
              <a:gs pos="0">
                <a:schemeClr val="accent2">
                  <a:lumMod val="50000"/>
                  <a:alpha val="27000"/>
                </a:schemeClr>
              </a:gs>
              <a:gs pos="54000">
                <a:schemeClr val="accent2">
                  <a:lumMod val="75000"/>
                  <a:alpha val="68000"/>
                </a:schemeClr>
              </a:gs>
              <a:gs pos="100000">
                <a:schemeClr val="accent2">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EB7948D-65B7-4FEC-80B5-36D7629B101D}" type="datetimeFigureOut">
              <a:rPr lang="en-US" smtClean="0"/>
              <a:pPr/>
              <a:t>10/16/2015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FD99AA8B-2E7A-4BBC-8FDE-CA7CF71DD330}" type="slidenum">
              <a:rPr lang="en-US" smtClean="0"/>
              <a:pPr/>
              <a:t>‹#›</a:t>
            </a:fld>
            <a:endParaRPr lang="en-US"/>
          </a:p>
        </p:txBody>
      </p:sp>
      <p:sp>
        <p:nvSpPr>
          <p:cNvPr id="2" name="Title 1"/>
          <p:cNvSpPr>
            <a:spLocks noGrp="1"/>
          </p:cNvSpPr>
          <p:nvPr>
            <p:ph type="ctrTitle"/>
          </p:nvPr>
        </p:nvSpPr>
        <p:spPr>
          <a:xfrm>
            <a:off x="1143000" y="3086100"/>
            <a:ext cx="7315200" cy="700088"/>
          </a:xfrm>
        </p:spPr>
        <p:txBody>
          <a:bodyPr anchor="b">
            <a:normAutofit/>
          </a:bodyPr>
          <a:lstStyle>
            <a:lvl1pPr algn="l">
              <a:defRPr sz="44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714750"/>
            <a:ext cx="7315200" cy="514350"/>
          </a:xfr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60277631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pPr/>
              <a:t>10/16/2015</a:t>
            </a:fld>
            <a:endParaRPr lang="en-US"/>
          </a:p>
        </p:txBody>
      </p:sp>
      <p:sp>
        <p:nvSpPr>
          <p:cNvPr id="14"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pPr/>
              <a:t>‹#›</a:t>
            </a:fld>
            <a:endParaRPr lang="en-US"/>
          </a:p>
        </p:txBody>
      </p:sp>
      <p:sp>
        <p:nvSpPr>
          <p:cNvPr id="4" name="Content Placeholder 3"/>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3824626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lternate Static Content">
    <p:spTree>
      <p:nvGrpSpPr>
        <p:cNvPr id="1" name=""/>
        <p:cNvGrpSpPr/>
        <p:nvPr/>
      </p:nvGrpSpPr>
      <p:grpSpPr>
        <a:xfrm>
          <a:off x="0" y="0"/>
          <a:ext cx="0" cy="0"/>
          <a:chOff x="0" y="0"/>
          <a:chExt cx="0" cy="0"/>
        </a:xfrm>
      </p:grpSpPr>
      <p:pic>
        <p:nvPicPr>
          <p:cNvPr id="5" name="80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0"/>
            <a:ext cx="9144000" cy="5143500"/>
          </a:xfrm>
          <a:prstGeom prst="rect">
            <a:avLst/>
          </a:prstGeom>
        </p:spPr>
      </p:pic>
      <p:sp>
        <p:nvSpPr>
          <p:cNvPr id="6" name="Rectangle 5"/>
          <p:cNvSpPr/>
          <p:nvPr userDrawn="1"/>
        </p:nvSpPr>
        <p:spPr>
          <a:xfrm>
            <a:off x="0" y="0"/>
            <a:ext cx="9144000" cy="5143500"/>
          </a:xfrm>
          <a:prstGeom prst="rect">
            <a:avLst/>
          </a:prstGeom>
          <a:gradFill flip="none" rotWithShape="1">
            <a:gsLst>
              <a:gs pos="0">
                <a:schemeClr val="accent2">
                  <a:lumMod val="50000"/>
                  <a:alpha val="27000"/>
                </a:schemeClr>
              </a:gs>
              <a:gs pos="54000">
                <a:schemeClr val="accent2">
                  <a:lumMod val="75000"/>
                  <a:alpha val="68000"/>
                </a:schemeClr>
              </a:gs>
              <a:gs pos="100000">
                <a:schemeClr val="accent2">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pPr/>
              <a:t>10/16/2015</a:t>
            </a:fld>
            <a:endParaRPr lang="en-US"/>
          </a:p>
        </p:txBody>
      </p:sp>
      <p:sp>
        <p:nvSpPr>
          <p:cNvPr id="14"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pPr/>
              <a:t>‹#›</a:t>
            </a:fld>
            <a:endParaRPr lang="en-US"/>
          </a:p>
        </p:txBody>
      </p:sp>
      <p:sp>
        <p:nvSpPr>
          <p:cNvPr id="4" name="Content Placeholder 3"/>
          <p:cNvSpPr>
            <a:spLocks noGrp="1"/>
          </p:cNvSpPr>
          <p:nvPr>
            <p:ph sz="quarter" idx="10"/>
          </p:nvPr>
        </p:nvSpPr>
        <p:spPr>
          <a:xfrm>
            <a:off x="304800" y="1028700"/>
            <a:ext cx="8534400" cy="3886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304800" y="342900"/>
            <a:ext cx="8534400" cy="594122"/>
          </a:xfrm>
        </p:spPr>
        <p:txBody>
          <a:bodyPr/>
          <a:lstStyle/>
          <a:p>
            <a:r>
              <a:rPr lang="en-US" smtClean="0"/>
              <a:t>Click to edit Master title style</a:t>
            </a:r>
            <a:endParaRPr lang="en-US"/>
          </a:p>
        </p:txBody>
      </p:sp>
    </p:spTree>
    <p:extLst>
      <p:ext uri="{BB962C8B-B14F-4D97-AF65-F5344CB8AC3E}">
        <p14:creationId xmlns:p14="http://schemas.microsoft.com/office/powerpoint/2010/main" val="360076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EB7948D-65B7-4FEC-80B5-36D7629B101D}" type="datetimeFigureOut">
              <a:rPr lang="en-US" smtClean="0"/>
              <a:pPr/>
              <a:t>10/16/2015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FD99AA8B-2E7A-4BBC-8FDE-CA7CF71DD330}" type="slidenum">
              <a:rPr lang="en-US" smtClean="0"/>
              <a:pPr/>
              <a:t>‹#›</a:t>
            </a:fld>
            <a:endParaRPr lang="en-US"/>
          </a:p>
        </p:txBody>
      </p:sp>
    </p:spTree>
    <p:extLst>
      <p:ext uri="{BB962C8B-B14F-4D97-AF65-F5344CB8AC3E}">
        <p14:creationId xmlns:p14="http://schemas.microsoft.com/office/powerpoint/2010/main" val="323206615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lternate Light Title and Content">
    <p:bg>
      <p:bgPr>
        <a:solidFill>
          <a:schemeClr val="bg1"/>
        </a:solidFill>
        <a:effectLst/>
      </p:bgPr>
    </p:bg>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pPr/>
              <a:t>10/16/2015</a:t>
            </a:fld>
            <a:endParaRPr lang="en-US"/>
          </a:p>
        </p:txBody>
      </p:sp>
      <p:sp>
        <p:nvSpPr>
          <p:cNvPr id="14"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pPr/>
              <a:t>‹#›</a:t>
            </a:fld>
            <a:endParaRPr lang="en-US"/>
          </a:p>
        </p:txBody>
      </p:sp>
      <p:sp>
        <p:nvSpPr>
          <p:cNvPr id="4" name="Content Placeholder 3"/>
          <p:cNvSpPr>
            <a:spLocks noGrp="1"/>
          </p:cNvSpPr>
          <p:nvPr>
            <p:ph sz="quarter" idx="10"/>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lvl1pPr>
              <a:defRPr>
                <a:solidFill>
                  <a:schemeClr val="tx1">
                    <a:lumMod val="75000"/>
                    <a:lumOff val="25000"/>
                  </a:schemeClr>
                </a:solidFill>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0408621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3125391"/>
            <a:ext cx="6477000" cy="1021556"/>
          </a:xfrm>
        </p:spPr>
        <p:txBody>
          <a:bodyPr anchor="t"/>
          <a:lstStyle>
            <a:lvl1pPr algn="l">
              <a:defRPr sz="4000" b="0" cap="all">
                <a:solidFill>
                  <a:schemeClr val="bg1">
                    <a:lumMod val="85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2000251"/>
            <a:ext cx="64770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EB7948D-65B7-4FEC-80B5-36D7629B101D}" type="datetimeFigureOut">
              <a:rPr lang="en-US" smtClean="0"/>
              <a:pPr/>
              <a:t>10/16/2015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FD99AA8B-2E7A-4BBC-8FDE-CA7CF71DD330}" type="slidenum">
              <a:rPr lang="en-US" smtClean="0"/>
              <a:pPr/>
              <a:t>‹#›</a:t>
            </a:fld>
            <a:endParaRPr lang="en-US"/>
          </a:p>
        </p:txBody>
      </p:sp>
    </p:spTree>
    <p:extLst>
      <p:ext uri="{BB962C8B-B14F-4D97-AF65-F5344CB8AC3E}">
        <p14:creationId xmlns:p14="http://schemas.microsoft.com/office/powerpoint/2010/main" val="40632031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657350"/>
            <a:ext cx="4038600" cy="314325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00600" y="1657350"/>
            <a:ext cx="4038600" cy="314325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EB7948D-65B7-4FEC-80B5-36D7629B101D}" type="datetimeFigureOut">
              <a:rPr lang="en-US" smtClean="0"/>
              <a:pPr/>
              <a:t>10/16/2015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FD99AA8B-2E7A-4BBC-8FDE-CA7CF71DD330}"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5807763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600200"/>
            <a:ext cx="4267200"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04800" y="2114551"/>
            <a:ext cx="4267200" cy="257174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8200" y="1600200"/>
            <a:ext cx="4191000"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8200" y="2114551"/>
            <a:ext cx="4191000" cy="257174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6EB7948D-65B7-4FEC-80B5-36D7629B101D}" type="datetimeFigureOut">
              <a:rPr lang="en-US" smtClean="0"/>
              <a:pPr/>
              <a:t>10/16/2015</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FD99AA8B-2E7A-4BBC-8FDE-CA7CF71DD330}" type="slidenum">
              <a:rPr lang="en-US" smtClean="0"/>
              <a:pPr/>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4367695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4767263"/>
            <a:ext cx="2133600" cy="273844"/>
          </a:xfrm>
          <a:prstGeom prst="rect">
            <a:avLst/>
          </a:prstGeom>
        </p:spPr>
        <p:txBody>
          <a:bodyPr/>
          <a:lstStyle/>
          <a:p>
            <a:fld id="{6EB7948D-65B7-4FEC-80B5-36D7629B101D}" type="datetimeFigureOut">
              <a:rPr lang="en-US" smtClean="0"/>
              <a:pPr/>
              <a:t>10/16/2015</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FD99AA8B-2E7A-4BBC-8FDE-CA7CF71DD330}" type="slidenum">
              <a:rPr lang="en-US" smtClean="0"/>
              <a:pPr/>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1269344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6EB7948D-65B7-4FEC-80B5-36D7629B101D}" type="datetimeFigureOut">
              <a:rPr lang="en-US" smtClean="0"/>
              <a:pPr/>
              <a:t>10/16/2015</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FD99AA8B-2E7A-4BBC-8FDE-CA7CF71DD330}" type="slidenum">
              <a:rPr lang="en-US" smtClean="0"/>
              <a:pPr/>
              <a:t>‹#›</a:t>
            </a:fld>
            <a:endParaRPr lang="en-US"/>
          </a:p>
        </p:txBody>
      </p:sp>
    </p:spTree>
    <p:extLst>
      <p:ext uri="{BB962C8B-B14F-4D97-AF65-F5344CB8AC3E}">
        <p14:creationId xmlns:p14="http://schemas.microsoft.com/office/powerpoint/2010/main" val="100514482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pPr/>
              <a:t>10/16/2015</a:t>
            </a:fld>
            <a:endParaRPr lang="en-US"/>
          </a:p>
        </p:txBody>
      </p:sp>
      <p:sp>
        <p:nvSpPr>
          <p:cNvPr id="14"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pPr/>
              <a:t>‹#›</a:t>
            </a:fld>
            <a:endParaRPr lang="en-US"/>
          </a:p>
        </p:txBody>
      </p:sp>
      <p:sp>
        <p:nvSpPr>
          <p:cNvPr id="4" name="Content Placeholder 3"/>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p:nvPr userDrawn="1"/>
        </p:nvSpPr>
        <p:spPr>
          <a:xfrm>
            <a:off x="0" y="0"/>
            <a:ext cx="9144000" cy="112395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0" y="0"/>
            <a:ext cx="9144000" cy="112395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227165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1"/>
            <a:ext cx="2209800" cy="57150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2667000" y="1143000"/>
            <a:ext cx="6324600" cy="394335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381000" y="1714500"/>
            <a:ext cx="2209800" cy="33458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35939494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0" y="4000500"/>
            <a:ext cx="6400800" cy="425054"/>
          </a:xfrm>
        </p:spPr>
        <p:txBody>
          <a:bodyPr anchor="b"/>
          <a:lstStyle>
            <a:lvl1pPr algn="l">
              <a:defRPr sz="2000" b="0">
                <a:solidFill>
                  <a:schemeClr val="bg1">
                    <a:lumMod val="85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371600" y="1200150"/>
            <a:ext cx="6400800" cy="2743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71600" y="4425553"/>
            <a:ext cx="6400800" cy="3178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EB7948D-65B7-4FEC-80B5-36D7629B101D}" type="datetimeFigureOut">
              <a:rPr lang="en-US" smtClean="0"/>
              <a:pPr/>
              <a:t>10/16/2015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FD99AA8B-2E7A-4BBC-8FDE-CA7CF71DD330}" type="slidenum">
              <a:rPr lang="en-US" smtClean="0"/>
              <a:pPr/>
              <a:t>‹#›</a:t>
            </a:fld>
            <a:endParaRPr lang="en-US"/>
          </a:p>
        </p:txBody>
      </p:sp>
    </p:spTree>
    <p:extLst>
      <p:ext uri="{BB962C8B-B14F-4D97-AF65-F5344CB8AC3E}">
        <p14:creationId xmlns:p14="http://schemas.microsoft.com/office/powerpoint/2010/main" val="5166448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EB7948D-65B7-4FEC-80B5-36D7629B101D}" type="datetimeFigureOut">
              <a:rPr lang="en-US" smtClean="0"/>
              <a:pPr/>
              <a:t>10/16/2015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FD99AA8B-2E7A-4BBC-8FDE-CA7CF71DD330}" type="slidenum">
              <a:rPr lang="en-US" smtClean="0"/>
              <a:pPr/>
              <a:t>‹#›</a:t>
            </a:fld>
            <a:endParaRPr lang="en-US"/>
          </a:p>
        </p:txBody>
      </p:sp>
    </p:spTree>
    <p:extLst>
      <p:ext uri="{BB962C8B-B14F-4D97-AF65-F5344CB8AC3E}">
        <p14:creationId xmlns:p14="http://schemas.microsoft.com/office/powerpoint/2010/main" val="351215668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1160353"/>
            <a:ext cx="990600" cy="3525947"/>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143000"/>
            <a:ext cx="7162800" cy="354588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EB7948D-65B7-4FEC-80B5-36D7629B101D}" type="datetimeFigureOut">
              <a:rPr lang="en-US" smtClean="0"/>
              <a:pPr/>
              <a:t>10/16/2015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FD99AA8B-2E7A-4BBC-8FDE-CA7CF71DD330}" type="slidenum">
              <a:rPr lang="en-US" smtClean="0"/>
              <a:pPr/>
              <a:t>‹#›</a:t>
            </a:fld>
            <a:endParaRPr lang="en-US"/>
          </a:p>
        </p:txBody>
      </p:sp>
    </p:spTree>
    <p:extLst>
      <p:ext uri="{BB962C8B-B14F-4D97-AF65-F5344CB8AC3E}">
        <p14:creationId xmlns:p14="http://schemas.microsoft.com/office/powerpoint/2010/main" val="343297739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3962400" y="1943100"/>
            <a:ext cx="4648200" cy="62865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3962400" y="2571750"/>
            <a:ext cx="4648200" cy="62865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3962400" y="3200400"/>
            <a:ext cx="4648200" cy="62865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3962400" y="3829050"/>
            <a:ext cx="4648200" cy="62865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8300828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304800" y="1828800"/>
            <a:ext cx="3200400" cy="163230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3657600" y="1828800"/>
            <a:ext cx="5181600" cy="1608028"/>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304800" y="3515689"/>
            <a:ext cx="3200400" cy="16849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3657600" y="3515689"/>
            <a:ext cx="5181600" cy="16599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5392499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290286" y="3314701"/>
            <a:ext cx="2841168" cy="19430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136901" y="3314701"/>
            <a:ext cx="2841168" cy="19430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5983516" y="3314701"/>
            <a:ext cx="2841168" cy="19430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297544" y="1885950"/>
            <a:ext cx="2797629" cy="1428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158671" y="1885950"/>
            <a:ext cx="2797633" cy="1428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019801" y="1885950"/>
            <a:ext cx="2797633" cy="1428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0714887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09728"/>
            <a:ext cx="8814816" cy="18790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itle 7"/>
          <p:cNvSpPr>
            <a:spLocks noGrp="1"/>
          </p:cNvSpPr>
          <p:nvPr>
            <p:ph type="ctrTitle"/>
          </p:nvPr>
        </p:nvSpPr>
        <p:spPr>
          <a:xfrm>
            <a:off x="464234" y="285751"/>
            <a:ext cx="8229600" cy="165735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114550"/>
            <a:ext cx="6560234" cy="131445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4881753"/>
            <a:ext cx="3002280" cy="205740"/>
          </a:xfrm>
        </p:spPr>
        <p:txBody>
          <a:bodyPr vert="horz" rtlCol="0"/>
          <a:lstStyle>
            <a:extLst/>
          </a:lstStyle>
          <a:p>
            <a:fld id="{6EB7948D-65B7-4FEC-80B5-36D7629B101D}" type="datetimeFigureOut">
              <a:rPr lang="en-US" smtClean="0"/>
              <a:pPr/>
              <a:t>10/16/2015</a:t>
            </a:fld>
            <a:endParaRPr lang="en-US"/>
          </a:p>
        </p:txBody>
      </p:sp>
      <p:sp>
        <p:nvSpPr>
          <p:cNvPr id="11" name="Slide Number Placeholder 10"/>
          <p:cNvSpPr>
            <a:spLocks noGrp="1"/>
          </p:cNvSpPr>
          <p:nvPr>
            <p:ph type="sldNum" sz="quarter" idx="11"/>
          </p:nvPr>
        </p:nvSpPr>
        <p:spPr>
          <a:xfrm>
            <a:off x="8638952" y="4881753"/>
            <a:ext cx="464288" cy="205740"/>
          </a:xfrm>
        </p:spPr>
        <p:txBody>
          <a:bodyPr vert="horz" rtlCol="0"/>
          <a:lstStyle>
            <a:lvl1pPr>
              <a:defRPr>
                <a:solidFill>
                  <a:schemeClr val="tx2">
                    <a:shade val="90000"/>
                  </a:schemeClr>
                </a:solidFill>
              </a:defRPr>
            </a:lvl1pPr>
            <a:extLst/>
          </a:lstStyle>
          <a:p>
            <a:fld id="{DF28FB93-0A08-4E7D-8E63-9EFA29F1E093}" type="slidenum">
              <a:rPr lang="en-US" smtClean="0"/>
              <a:pPr/>
              <a:t>‹#›</a:t>
            </a:fld>
            <a:endParaRPr lang="en-US"/>
          </a:p>
        </p:txBody>
      </p:sp>
      <p:sp>
        <p:nvSpPr>
          <p:cNvPr id="12" name="Footer Placeholder 11"/>
          <p:cNvSpPr>
            <a:spLocks noGrp="1"/>
          </p:cNvSpPr>
          <p:nvPr>
            <p:ph type="ftr" sz="quarter" idx="12"/>
          </p:nvPr>
        </p:nvSpPr>
        <p:spPr>
          <a:xfrm>
            <a:off x="1600200" y="4881753"/>
            <a:ext cx="3907464" cy="205740"/>
          </a:xfrm>
        </p:spPr>
        <p:txBody>
          <a:bodyPr vert="horz" rtlCol="0"/>
          <a:lstStyle>
            <a:extLst/>
          </a:lstStyle>
          <a:p>
            <a:endParaRPr lang="en-US"/>
          </a:p>
        </p:txBody>
      </p:sp>
      <p:cxnSp>
        <p:nvCxnSpPr>
          <p:cNvPr id="13" name="Straight Connector 12"/>
          <p:cNvCxnSpPr/>
          <p:nvPr userDrawn="1"/>
        </p:nvCxnSpPr>
        <p:spPr>
          <a:xfrm>
            <a:off x="0" y="3864429"/>
            <a:ext cx="9144000" cy="0"/>
          </a:xfrm>
          <a:prstGeom prst="line">
            <a:avLst/>
          </a:prstGeom>
          <a:ln w="2222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0" y="0"/>
            <a:ext cx="9144000" cy="3864429"/>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068441"/>
            <a:ext cx="800100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EB7948D-65B7-4FEC-80B5-36D7629B101D}" type="datetimeFigureOut">
              <a:rPr lang="en-US" smtClean="0"/>
              <a:pPr/>
              <a:t>10/16/2015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FD99AA8B-2E7A-4BBC-8FDE-CA7CF71DD330}" type="slidenum">
              <a:rPr lang="en-US" smtClean="0"/>
              <a:pPr/>
              <a:t>‹#›</a:t>
            </a:fld>
            <a:endParaRPr lang="en-US"/>
          </a:p>
        </p:txBody>
      </p:sp>
      <p:sp>
        <p:nvSpPr>
          <p:cNvPr id="8" name="Rectangle 7"/>
          <p:cNvSpPr/>
          <p:nvPr userDrawn="1"/>
        </p:nvSpPr>
        <p:spPr>
          <a:xfrm>
            <a:off x="0" y="0"/>
            <a:ext cx="9144000" cy="112395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9144000" cy="112395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2450592"/>
            <a:ext cx="740664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22376" y="373673"/>
            <a:ext cx="7772400" cy="2048256"/>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465785"/>
            <a:ext cx="7772400" cy="1132284"/>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4885253"/>
            <a:ext cx="3002280" cy="205740"/>
          </a:xfrm>
        </p:spPr>
        <p:txBody>
          <a:bodyPr vert="horz" rtlCol="0"/>
          <a:lstStyle>
            <a:extLst/>
          </a:lstStyle>
          <a:p>
            <a:fld id="{6EB7948D-65B7-4FEC-80B5-36D7629B101D}" type="datetimeFigureOut">
              <a:rPr lang="en-US" smtClean="0"/>
              <a:pPr/>
              <a:t>10/16/2015</a:t>
            </a:fld>
            <a:endParaRPr lang="en-US"/>
          </a:p>
        </p:txBody>
      </p:sp>
      <p:sp>
        <p:nvSpPr>
          <p:cNvPr id="9" name="Slide Number Placeholder 8"/>
          <p:cNvSpPr>
            <a:spLocks noGrp="1"/>
          </p:cNvSpPr>
          <p:nvPr>
            <p:ph type="sldNum" sz="quarter" idx="11"/>
          </p:nvPr>
        </p:nvSpPr>
        <p:spPr>
          <a:xfrm>
            <a:off x="8638952" y="4885253"/>
            <a:ext cx="464288" cy="205740"/>
          </a:xfrm>
        </p:spPr>
        <p:txBody>
          <a:bodyPr vert="horz" rtlCol="0"/>
          <a:lstStyle>
            <a:lvl1pPr>
              <a:defRPr>
                <a:solidFill>
                  <a:schemeClr val="tx2">
                    <a:shade val="90000"/>
                  </a:schemeClr>
                </a:solidFill>
              </a:defRPr>
            </a:lvl1pPr>
            <a:extLst/>
          </a:lstStyle>
          <a:p>
            <a:fld id="{FD99AA8B-2E7A-4BBC-8FDE-CA7CF71DD330}" type="slidenum">
              <a:rPr lang="en-US" smtClean="0"/>
              <a:pPr/>
              <a:t>‹#›</a:t>
            </a:fld>
            <a:endParaRPr lang="en-US"/>
          </a:p>
        </p:txBody>
      </p:sp>
      <p:sp>
        <p:nvSpPr>
          <p:cNvPr id="10" name="Footer Placeholder 9"/>
          <p:cNvSpPr>
            <a:spLocks noGrp="1"/>
          </p:cNvSpPr>
          <p:nvPr>
            <p:ph type="ftr" sz="quarter" idx="12"/>
          </p:nvPr>
        </p:nvSpPr>
        <p:spPr>
          <a:xfrm>
            <a:off x="1600200" y="4885253"/>
            <a:ext cx="3907464" cy="20574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lternate Animated Content">
    <p:spTree>
      <p:nvGrpSpPr>
        <p:cNvPr id="1" name=""/>
        <p:cNvGrpSpPr/>
        <p:nvPr/>
      </p:nvGrpSpPr>
      <p:grpSpPr>
        <a:xfrm>
          <a:off x="0" y="0"/>
          <a:ext cx="0" cy="0"/>
          <a:chOff x="0" y="0"/>
          <a:chExt cx="0" cy="0"/>
        </a:xfrm>
      </p:grpSpPr>
      <p:pic>
        <p:nvPicPr>
          <p:cNvPr id="5" name="80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0"/>
            <a:ext cx="9144000" cy="5143500"/>
          </a:xfrm>
          <a:prstGeom prst="rect">
            <a:avLst/>
          </a:prstGeom>
        </p:spPr>
      </p:pic>
      <p:sp>
        <p:nvSpPr>
          <p:cNvPr id="6" name="Rectangle 5"/>
          <p:cNvSpPr/>
          <p:nvPr userDrawn="1"/>
        </p:nvSpPr>
        <p:spPr>
          <a:xfrm>
            <a:off x="0" y="0"/>
            <a:ext cx="9144000" cy="5143500"/>
          </a:xfrm>
          <a:prstGeom prst="rect">
            <a:avLst/>
          </a:prstGeom>
          <a:gradFill flip="none" rotWithShape="1">
            <a:gsLst>
              <a:gs pos="0">
                <a:schemeClr val="accent2">
                  <a:lumMod val="50000"/>
                  <a:alpha val="27000"/>
                </a:schemeClr>
              </a:gs>
              <a:gs pos="54000">
                <a:schemeClr val="accent2">
                  <a:lumMod val="75000"/>
                  <a:alpha val="68000"/>
                </a:schemeClr>
              </a:gs>
              <a:gs pos="100000">
                <a:schemeClr val="accent2">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pPr/>
              <a:t>10/16/2015</a:t>
            </a:fld>
            <a:endParaRPr lang="en-US"/>
          </a:p>
        </p:txBody>
      </p:sp>
      <p:sp>
        <p:nvSpPr>
          <p:cNvPr id="14"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pPr/>
              <a:t>‹#›</a:t>
            </a:fld>
            <a:endParaRPr lang="en-US"/>
          </a:p>
        </p:txBody>
      </p:sp>
      <p:sp>
        <p:nvSpPr>
          <p:cNvPr id="4" name="Content Placeholder 3"/>
          <p:cNvSpPr>
            <a:spLocks noGrp="1"/>
          </p:cNvSpPr>
          <p:nvPr>
            <p:ph sz="quarter" idx="10"/>
          </p:nvPr>
        </p:nvSpPr>
        <p:spPr>
          <a:xfrm>
            <a:off x="304800" y="1028700"/>
            <a:ext cx="8534400" cy="3886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304800" y="342900"/>
            <a:ext cx="8534400" cy="594122"/>
          </a:xfrm>
        </p:spPr>
        <p:txBody>
          <a:bodyPr/>
          <a:lstStyle/>
          <a:p>
            <a:r>
              <a:rPr lang="en-US" smtClean="0"/>
              <a:t>Click to edit Master title style</a:t>
            </a:r>
            <a:endParaRPr lang="en-US"/>
          </a:p>
        </p:txBody>
      </p:sp>
    </p:spTree>
    <p:extLst>
      <p:ext uri="{BB962C8B-B14F-4D97-AF65-F5344CB8AC3E}">
        <p14:creationId xmlns:p14="http://schemas.microsoft.com/office/powerpoint/2010/main" val="139345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234440"/>
            <a:ext cx="4038600" cy="339471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234440"/>
            <a:ext cx="4038600" cy="339471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EB7948D-65B7-4FEC-80B5-36D7629B101D}" type="datetimeFigureOut">
              <a:rPr lang="en-US" smtClean="0"/>
              <a:pPr/>
              <a:t>10/16/2015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a:xfrm>
            <a:off x="8641080" y="4885926"/>
            <a:ext cx="464288" cy="205740"/>
          </a:xfrm>
        </p:spPr>
        <p:txBody>
          <a:bodyPr/>
          <a:lstStyle>
            <a:extLst/>
          </a:lstStyle>
          <a:p>
            <a:fld id="{FD99AA8B-2E7A-4BBC-8FDE-CA7CF71DD330}" type="slidenum">
              <a:rPr lang="en-US" smtClean="0"/>
              <a:pPr/>
              <a:t>‹#›</a:t>
            </a:fld>
            <a:endParaRPr lang="en-US"/>
          </a:p>
        </p:txBody>
      </p:sp>
      <p:sp>
        <p:nvSpPr>
          <p:cNvPr id="10" name="Rectangle 9"/>
          <p:cNvSpPr/>
          <p:nvPr/>
        </p:nvSpPr>
        <p:spPr>
          <a:xfrm>
            <a:off x="588392" y="1068441"/>
            <a:ext cx="800100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1623912"/>
            <a:ext cx="374904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Rectangle 10"/>
          <p:cNvSpPr/>
          <p:nvPr/>
        </p:nvSpPr>
        <p:spPr>
          <a:xfrm>
            <a:off x="4800600" y="1623912"/>
            <a:ext cx="374904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itle 1"/>
          <p:cNvSpPr>
            <a:spLocks noGrp="1"/>
          </p:cNvSpPr>
          <p:nvPr>
            <p:ph type="title"/>
          </p:nvPr>
        </p:nvSpPr>
        <p:spPr>
          <a:xfrm>
            <a:off x="457200" y="188961"/>
            <a:ext cx="8229600" cy="85725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151335"/>
            <a:ext cx="4040188" cy="47982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1151335"/>
            <a:ext cx="4041775" cy="47982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71651"/>
            <a:ext cx="4040188" cy="2956322"/>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1771651"/>
            <a:ext cx="4041775" cy="2956322"/>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EB7948D-65B7-4FEC-80B5-36D7629B101D}" type="datetimeFigureOut">
              <a:rPr lang="en-US" smtClean="0"/>
              <a:pPr/>
              <a:t>10/16/2015</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a:xfrm>
            <a:off x="8641080" y="4885926"/>
            <a:ext cx="464288" cy="205740"/>
          </a:xfrm>
        </p:spPr>
        <p:txBody>
          <a:bodyPr/>
          <a:lstStyle>
            <a:extLst/>
          </a:lstStyle>
          <a:p>
            <a:fld id="{FD99AA8B-2E7A-4BBC-8FDE-CA7CF71DD330}"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89914"/>
            <a:ext cx="8229600" cy="85725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EB7948D-65B7-4FEC-80B5-36D7629B101D}" type="datetimeFigureOut">
              <a:rPr lang="en-US" smtClean="0"/>
              <a:pPr/>
              <a:t>10/16/2015</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FD99AA8B-2E7A-4BBC-8FDE-CA7CF71DD330}" type="slidenum">
              <a:rPr lang="en-US" smtClean="0"/>
              <a:pPr/>
              <a:t>‹#›</a:t>
            </a:fld>
            <a:endParaRPr lang="en-US"/>
          </a:p>
        </p:txBody>
      </p:sp>
      <p:sp>
        <p:nvSpPr>
          <p:cNvPr id="7" name="Rectangle 6"/>
          <p:cNvSpPr/>
          <p:nvPr/>
        </p:nvSpPr>
        <p:spPr>
          <a:xfrm>
            <a:off x="588392" y="1068441"/>
            <a:ext cx="800100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6EB7948D-65B7-4FEC-80B5-36D7629B101D}" type="datetimeFigureOut">
              <a:rPr lang="en-US" smtClean="0"/>
              <a:pPr/>
              <a:t>10/16/2015</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FD99AA8B-2E7A-4BBC-8FDE-CA7CF71DD330}"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793242"/>
            <a:ext cx="374904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963136" y="228600"/>
            <a:ext cx="3931920" cy="5715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830670"/>
            <a:ext cx="3931920" cy="8001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1657350"/>
            <a:ext cx="8666456" cy="298323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4885253"/>
            <a:ext cx="3002280" cy="205740"/>
          </a:xfrm>
        </p:spPr>
        <p:txBody>
          <a:bodyPr vert="horz" rtlCol="0"/>
          <a:lstStyle>
            <a:extLst/>
          </a:lstStyle>
          <a:p>
            <a:fld id="{D140825E-4A15-4D39-8176-1F07E904CB30}" type="datetimeFigureOut">
              <a:rPr lang="en-US" smtClean="0"/>
              <a:t>10/16/2015</a:t>
            </a:fld>
            <a:endParaRPr lang="en-US"/>
          </a:p>
        </p:txBody>
      </p:sp>
      <p:sp>
        <p:nvSpPr>
          <p:cNvPr id="10" name="Slide Number Placeholder 9"/>
          <p:cNvSpPr>
            <a:spLocks noGrp="1"/>
          </p:cNvSpPr>
          <p:nvPr>
            <p:ph type="sldNum" sz="quarter" idx="11"/>
          </p:nvPr>
        </p:nvSpPr>
        <p:spPr>
          <a:xfrm>
            <a:off x="8638952" y="4885253"/>
            <a:ext cx="464288" cy="205740"/>
          </a:xfrm>
        </p:spPr>
        <p:txBody>
          <a:bodyPr vert="horz" rtlCol="0"/>
          <a:lstStyle>
            <a:lvl1pPr>
              <a:defRPr>
                <a:solidFill>
                  <a:schemeClr val="tx2">
                    <a:shade val="90000"/>
                  </a:schemeClr>
                </a:solidFill>
              </a:defRPr>
            </a:lvl1pPr>
            <a:extLst/>
          </a:lstStyle>
          <a:p>
            <a:fld id="{93E4AAA4-6363-4581-962D-1ACCC2D600C5}" type="slidenum">
              <a:rPr lang="en-US" smtClean="0"/>
              <a:t>‹#›</a:t>
            </a:fld>
            <a:endParaRPr lang="en-US"/>
          </a:p>
        </p:txBody>
      </p:sp>
      <p:sp>
        <p:nvSpPr>
          <p:cNvPr id="11" name="Footer Placeholder 10"/>
          <p:cNvSpPr>
            <a:spLocks noGrp="1"/>
          </p:cNvSpPr>
          <p:nvPr>
            <p:ph type="ftr" sz="quarter" idx="12"/>
          </p:nvPr>
        </p:nvSpPr>
        <p:spPr>
          <a:xfrm>
            <a:off x="1600200" y="4885253"/>
            <a:ext cx="3907464" cy="20574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3543300"/>
            <a:ext cx="5486400" cy="498402"/>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4041703"/>
            <a:ext cx="5486400" cy="684191"/>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187398"/>
            <a:ext cx="8534400" cy="325755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smtClean="0">
                <a:solidFill>
                  <a:schemeClr val="lt1"/>
                </a:solidFill>
                <a:latin typeface="+mn-lt"/>
                <a:ea typeface="+mn-ea"/>
                <a:cs typeface="+mn-cs"/>
              </a:rPr>
              <a:t>Drag picture to placeholder or click icon to add</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4881753"/>
            <a:ext cx="3002280" cy="205740"/>
          </a:xfrm>
        </p:spPr>
        <p:txBody>
          <a:bodyPr vert="horz" rtlCol="0"/>
          <a:lstStyle>
            <a:extLst/>
          </a:lstStyle>
          <a:p>
            <a:fld id="{6EB7948D-65B7-4FEC-80B5-36D7629B101D}" type="datetimeFigureOut">
              <a:rPr lang="en-US" smtClean="0"/>
              <a:pPr/>
              <a:t>10/16/2015</a:t>
            </a:fld>
            <a:endParaRPr lang="en-US"/>
          </a:p>
        </p:txBody>
      </p:sp>
      <p:sp>
        <p:nvSpPr>
          <p:cNvPr id="9" name="Slide Number Placeholder 8"/>
          <p:cNvSpPr>
            <a:spLocks noGrp="1"/>
          </p:cNvSpPr>
          <p:nvPr>
            <p:ph type="sldNum" sz="quarter" idx="11"/>
          </p:nvPr>
        </p:nvSpPr>
        <p:spPr>
          <a:xfrm>
            <a:off x="8638952" y="4881753"/>
            <a:ext cx="464288" cy="205740"/>
          </a:xfrm>
        </p:spPr>
        <p:txBody>
          <a:bodyPr vert="horz" rtlCol="0"/>
          <a:lstStyle>
            <a:lvl1pPr>
              <a:defRPr>
                <a:solidFill>
                  <a:schemeClr val="tx2">
                    <a:shade val="90000"/>
                  </a:schemeClr>
                </a:solidFill>
              </a:defRPr>
            </a:lvl1pPr>
            <a:extLst/>
          </a:lstStyle>
          <a:p>
            <a:fld id="{FD99AA8B-2E7A-4BBC-8FDE-CA7CF71DD330}" type="slidenum">
              <a:rPr lang="en-US" smtClean="0"/>
              <a:pPr/>
              <a:t>‹#›</a:t>
            </a:fld>
            <a:endParaRPr lang="en-US"/>
          </a:p>
        </p:txBody>
      </p:sp>
      <p:sp>
        <p:nvSpPr>
          <p:cNvPr id="10" name="Footer Placeholder 9"/>
          <p:cNvSpPr>
            <a:spLocks noGrp="1"/>
          </p:cNvSpPr>
          <p:nvPr>
            <p:ph type="ftr" sz="quarter" idx="12"/>
          </p:nvPr>
        </p:nvSpPr>
        <p:spPr>
          <a:xfrm>
            <a:off x="1600200" y="4881753"/>
            <a:ext cx="3907464" cy="205740"/>
          </a:xfrm>
        </p:spPr>
        <p:txBody>
          <a:bodyPr vert="horz" rtlCol="0"/>
          <a:lstStyle>
            <a:extLst/>
          </a:lstStyle>
          <a:p>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EB7948D-65B7-4FEC-80B5-36D7629B101D}" type="datetimeFigureOut">
              <a:rPr lang="en-US" smtClean="0"/>
              <a:pPr/>
              <a:t>10/16/2015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FD99AA8B-2E7A-4BBC-8FDE-CA7CF71DD330}"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05979"/>
            <a:ext cx="6019800" cy="4388644"/>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EB7948D-65B7-4FEC-80B5-36D7629B101D}" type="datetimeFigureOut">
              <a:rPr lang="en-US" smtClean="0"/>
              <a:pPr/>
              <a:t>10/16/2015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FD99AA8B-2E7A-4BBC-8FDE-CA7CF71DD330}"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Alternate Animated Content">
    <p:spTree>
      <p:nvGrpSpPr>
        <p:cNvPr id="1" name=""/>
        <p:cNvGrpSpPr/>
        <p:nvPr/>
      </p:nvGrpSpPr>
      <p:grpSpPr>
        <a:xfrm>
          <a:off x="0" y="0"/>
          <a:ext cx="0" cy="0"/>
          <a:chOff x="0" y="0"/>
          <a:chExt cx="0" cy="0"/>
        </a:xfrm>
      </p:grpSpPr>
      <p:pic>
        <p:nvPicPr>
          <p:cNvPr id="5" name="80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0"/>
            <a:ext cx="9144000" cy="5143500"/>
          </a:xfrm>
          <a:prstGeom prst="rect">
            <a:avLst/>
          </a:prstGeom>
        </p:spPr>
      </p:pic>
      <p:sp>
        <p:nvSpPr>
          <p:cNvPr id="6" name="Rectangle 5"/>
          <p:cNvSpPr/>
          <p:nvPr userDrawn="1"/>
        </p:nvSpPr>
        <p:spPr>
          <a:xfrm>
            <a:off x="0" y="0"/>
            <a:ext cx="9144000" cy="5143500"/>
          </a:xfrm>
          <a:prstGeom prst="rect">
            <a:avLst/>
          </a:prstGeom>
          <a:gradFill flip="none" rotWithShape="1">
            <a:gsLst>
              <a:gs pos="0">
                <a:schemeClr val="accent2">
                  <a:lumMod val="50000"/>
                  <a:alpha val="27000"/>
                </a:schemeClr>
              </a:gs>
              <a:gs pos="54000">
                <a:schemeClr val="accent2">
                  <a:lumMod val="75000"/>
                  <a:alpha val="68000"/>
                </a:schemeClr>
              </a:gs>
              <a:gs pos="100000">
                <a:schemeClr val="accent2">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pPr/>
              <a:t>10/16/2015</a:t>
            </a:fld>
            <a:endParaRPr lang="en-US"/>
          </a:p>
        </p:txBody>
      </p:sp>
      <p:sp>
        <p:nvSpPr>
          <p:cNvPr id="14"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pPr/>
              <a:t>‹#›</a:t>
            </a:fld>
            <a:endParaRPr lang="en-US"/>
          </a:p>
        </p:txBody>
      </p:sp>
      <p:sp>
        <p:nvSpPr>
          <p:cNvPr id="4" name="Content Placeholder 3"/>
          <p:cNvSpPr>
            <a:spLocks noGrp="1"/>
          </p:cNvSpPr>
          <p:nvPr>
            <p:ph sz="quarter" idx="10"/>
          </p:nvPr>
        </p:nvSpPr>
        <p:spPr>
          <a:xfrm>
            <a:off x="304800" y="1028700"/>
            <a:ext cx="8534400" cy="3886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304800" y="342900"/>
            <a:ext cx="8534400" cy="594122"/>
          </a:xfrm>
        </p:spPr>
        <p:txBody>
          <a:bodyPr/>
          <a:lstStyle/>
          <a:p>
            <a:r>
              <a:rPr lang="en-US" smtClean="0"/>
              <a:t>Click to edit Master title style</a:t>
            </a:r>
            <a:endParaRPr lang="en-US"/>
          </a:p>
        </p:txBody>
      </p:sp>
    </p:spTree>
    <p:extLst>
      <p:ext uri="{BB962C8B-B14F-4D97-AF65-F5344CB8AC3E}">
        <p14:creationId xmlns:p14="http://schemas.microsoft.com/office/powerpoint/2010/main" val="139345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Alternate Light Title and Content">
    <p:bg>
      <p:bgPr>
        <a:solidFill>
          <a:schemeClr val="bg1"/>
        </a:solidFill>
        <a:effectLst/>
      </p:bgPr>
    </p:bg>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pPr/>
              <a:t>10/16/2015</a:t>
            </a:fld>
            <a:endParaRPr lang="en-US"/>
          </a:p>
        </p:txBody>
      </p:sp>
      <p:sp>
        <p:nvSpPr>
          <p:cNvPr id="14"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pPr/>
              <a:t>‹#›</a:t>
            </a:fld>
            <a:endParaRPr lang="en-US"/>
          </a:p>
        </p:txBody>
      </p:sp>
      <p:sp>
        <p:nvSpPr>
          <p:cNvPr id="4" name="Content Placeholder 3"/>
          <p:cNvSpPr>
            <a:spLocks noGrp="1"/>
          </p:cNvSpPr>
          <p:nvPr>
            <p:ph sz="quarter" idx="10"/>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lvl1pPr>
              <a:defRPr>
                <a:solidFill>
                  <a:schemeClr val="tx1">
                    <a:lumMod val="75000"/>
                    <a:lumOff val="25000"/>
                  </a:schemeClr>
                </a:solidFill>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0563017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EB7948D-65B7-4FEC-80B5-36D7629B101D}" type="datetimeFigureOut">
              <a:rPr lang="en-US" smtClean="0"/>
              <a:pPr/>
              <a:t>10/16/2015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FD99AA8B-2E7A-4BBC-8FDE-CA7CF71DD330}" type="slidenum">
              <a:rPr lang="en-US" smtClean="0"/>
              <a:pPr/>
              <a:t>‹#›</a:t>
            </a:fld>
            <a:endParaRPr lang="en-US"/>
          </a:p>
        </p:txBody>
      </p:sp>
    </p:spTree>
    <p:extLst>
      <p:ext uri="{BB962C8B-B14F-4D97-AF65-F5344CB8AC3E}">
        <p14:creationId xmlns:p14="http://schemas.microsoft.com/office/powerpoint/2010/main" val="3649018444"/>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3962400" y="1943100"/>
            <a:ext cx="4648200" cy="62865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3962400" y="2571750"/>
            <a:ext cx="4648200" cy="62865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3962400" y="3200400"/>
            <a:ext cx="4648200" cy="62865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3962400" y="3829050"/>
            <a:ext cx="4648200" cy="62865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5192991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ternate Light Title and Content">
    <p:bg>
      <p:bgPr>
        <a:solidFill>
          <a:schemeClr val="bg1"/>
        </a:solidFill>
        <a:effectLst/>
      </p:bgPr>
    </p:bg>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pPr/>
              <a:t>10/16/2015</a:t>
            </a:fld>
            <a:endParaRPr lang="en-US"/>
          </a:p>
        </p:txBody>
      </p:sp>
      <p:sp>
        <p:nvSpPr>
          <p:cNvPr id="14"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pPr/>
              <a:t>‹#›</a:t>
            </a:fld>
            <a:endParaRPr lang="en-US"/>
          </a:p>
        </p:txBody>
      </p:sp>
      <p:sp>
        <p:nvSpPr>
          <p:cNvPr id="4" name="Content Placeholder 3"/>
          <p:cNvSpPr>
            <a:spLocks noGrp="1"/>
          </p:cNvSpPr>
          <p:nvPr>
            <p:ph sz="quarter" idx="10"/>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lvl1pPr>
              <a:defRPr>
                <a:solidFill>
                  <a:schemeClr val="tx1">
                    <a:lumMod val="75000"/>
                    <a:lumOff val="25000"/>
                  </a:schemeClr>
                </a:solidFill>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0563017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3125391"/>
            <a:ext cx="6477000" cy="1021556"/>
          </a:xfrm>
        </p:spPr>
        <p:txBody>
          <a:bodyPr anchor="t"/>
          <a:lstStyle>
            <a:lvl1pPr algn="l">
              <a:defRPr sz="4000" b="0" cap="all">
                <a:solidFill>
                  <a:schemeClr val="bg1">
                    <a:lumMod val="85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2000251"/>
            <a:ext cx="64770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EB7948D-65B7-4FEC-80B5-36D7629B101D}" type="datetimeFigureOut">
              <a:rPr lang="en-US" smtClean="0"/>
              <a:pPr/>
              <a:t>10/16/2015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FD99AA8B-2E7A-4BBC-8FDE-CA7CF71DD330}" type="slidenum">
              <a:rPr lang="en-US" smtClean="0"/>
              <a:pPr/>
              <a:t>‹#›</a:t>
            </a:fld>
            <a:endParaRPr lang="en-US"/>
          </a:p>
        </p:txBody>
      </p:sp>
    </p:spTree>
    <p:extLst>
      <p:ext uri="{BB962C8B-B14F-4D97-AF65-F5344CB8AC3E}">
        <p14:creationId xmlns:p14="http://schemas.microsoft.com/office/powerpoint/2010/main" val="1769591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657350"/>
            <a:ext cx="4038600" cy="314325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00600" y="1657350"/>
            <a:ext cx="4038600" cy="314325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EB7948D-65B7-4FEC-80B5-36D7629B101D}" type="datetimeFigureOut">
              <a:rPr lang="en-US" smtClean="0"/>
              <a:pPr/>
              <a:t>10/16/2015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FD99AA8B-2E7A-4BBC-8FDE-CA7CF71DD330}"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2177572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600200"/>
            <a:ext cx="4267200"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04800" y="2114551"/>
            <a:ext cx="4267200" cy="257174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8200" y="1600200"/>
            <a:ext cx="4191000"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8200" y="2114551"/>
            <a:ext cx="4191000" cy="257174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6EB7948D-65B7-4FEC-80B5-36D7629B101D}" type="datetimeFigureOut">
              <a:rPr lang="en-US" smtClean="0"/>
              <a:pPr/>
              <a:t>10/16/2015</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FD99AA8B-2E7A-4BBC-8FDE-CA7CF71DD330}" type="slidenum">
              <a:rPr lang="en-US" smtClean="0"/>
              <a:pPr/>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4028839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video" Target="../media/media1.wmv"/><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microsoft.com/office/2007/relationships/media" Target="../media/media1.wmv"/><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4.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3.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lumMod val="35000"/>
              </a:schemeClr>
            </a:gs>
            <a:gs pos="99000">
              <a:schemeClr val="accent2">
                <a:lumMod val="75000"/>
              </a:schemeClr>
            </a:gs>
          </a:gsLst>
          <a:lin ang="5400000" scaled="0"/>
          <a:tileRect/>
        </a:gradFill>
        <a:effectLst/>
      </p:bgPr>
    </p:bg>
    <p:spTree>
      <p:nvGrpSpPr>
        <p:cNvPr id="1" name=""/>
        <p:cNvGrpSpPr/>
        <p:nvPr/>
      </p:nvGrpSpPr>
      <p:grpSpPr>
        <a:xfrm>
          <a:off x="0" y="0"/>
          <a:ext cx="0" cy="0"/>
          <a:chOff x="0" y="0"/>
          <a:chExt cx="0" cy="0"/>
        </a:xfrm>
      </p:grpSpPr>
      <p:pic>
        <p:nvPicPr>
          <p:cNvPr id="4" name="slide.mov">
            <a:hlinkClick r:id="" action="ppaction://media"/>
          </p:cNvPr>
          <p:cNvPicPr>
            <a:picLocks noChangeAspect="1"/>
          </p:cNvPicPr>
          <p:nvPr>
            <a:videoFile r:link="rId21"/>
            <p:extLst>
              <p:ext uri="{DAA4B4D4-6D71-4841-9C94-3DE7FCFB9230}">
                <p14:media xmlns:p14="http://schemas.microsoft.com/office/powerpoint/2010/main" r:embed="rId20"/>
              </p:ext>
            </p:extLst>
          </p:nvPr>
        </p:nvPicPr>
        <p:blipFill>
          <a:blip r:embed="rId22" cstate="print"/>
          <a:stretch>
            <a:fillRect/>
          </a:stretch>
        </p:blipFill>
        <p:spPr>
          <a:xfrm>
            <a:off x="0" y="0"/>
            <a:ext cx="9144000" cy="1071563"/>
          </a:xfrm>
          <a:prstGeom prst="rect">
            <a:avLst/>
          </a:prstGeom>
        </p:spPr>
      </p:pic>
      <p:sp>
        <p:nvSpPr>
          <p:cNvPr id="2" name="Title Placeholder 1"/>
          <p:cNvSpPr>
            <a:spLocks noGrp="1"/>
          </p:cNvSpPr>
          <p:nvPr>
            <p:ph type="title"/>
          </p:nvPr>
        </p:nvSpPr>
        <p:spPr>
          <a:xfrm>
            <a:off x="304800" y="1166812"/>
            <a:ext cx="8534400" cy="59412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800" y="1771650"/>
            <a:ext cx="8534400" cy="325755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0" y="1085850"/>
            <a:ext cx="9144000" cy="0"/>
          </a:xfrm>
          <a:prstGeom prst="line">
            <a:avLst/>
          </a:prstGeom>
          <a:ln w="2222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236024"/>
      </p:ext>
    </p:extLst>
  </p:cSld>
  <p:clrMap bg1="lt1" tx1="dk1" bg2="lt2" tx2="dk2" accent1="accent1" accent2="accent2" accent3="accent3" accent4="accent4" accent5="accent5" accent6="accent6" hlink="hlink" folHlink="folHlink"/>
  <p:sldLayoutIdLst>
    <p:sldLayoutId id="2147483684" r:id="rId1"/>
    <p:sldLayoutId id="2147483721" r:id="rId2"/>
    <p:sldLayoutId id="2147483688" r:id="rId3"/>
    <p:sldLayoutId id="2147483702" r:id="rId4"/>
    <p:sldLayoutId id="2147483686" r:id="rId5"/>
    <p:sldLayoutId id="2147483701"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txStyles>
    <p:titleStyle>
      <a:lvl1pPr algn="l" defTabSz="914400" rtl="0" eaLnBrk="1" latinLnBrk="0" hangingPunct="1">
        <a:spcBef>
          <a:spcPct val="0"/>
        </a:spcBef>
        <a:buNone/>
        <a:defRPr sz="4000" kern="1200">
          <a:solidFill>
            <a:schemeClr val="bg1"/>
          </a:solidFill>
          <a:effectLst>
            <a:outerShdw blurRad="50800" dist="38100" dir="2700000" algn="tl" rotWithShape="0">
              <a:prstClr val="black">
                <a:alpha val="77000"/>
              </a:prstClr>
            </a:outerShdw>
          </a:effectLst>
          <a:latin typeface="+mj-lt"/>
          <a:ea typeface="+mj-ea"/>
          <a:cs typeface="+mj-cs"/>
        </a:defRPr>
      </a:lvl1pPr>
    </p:titleStyle>
    <p:bodyStyle>
      <a:lvl1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lumMod val="35000"/>
              </a:schemeClr>
            </a:gs>
            <a:gs pos="99000">
              <a:schemeClr val="accent2">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166812"/>
            <a:ext cx="8534400" cy="59412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800" y="1771650"/>
            <a:ext cx="8534400" cy="325755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0" y="1079500"/>
            <a:ext cx="9144000" cy="0"/>
          </a:xfrm>
          <a:prstGeom prst="line">
            <a:avLst/>
          </a:prstGeom>
          <a:ln w="2222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0" y="0"/>
            <a:ext cx="9144000" cy="1071563"/>
          </a:xfrm>
          <a:prstGeom prst="rect">
            <a:avLst/>
          </a:prstGeom>
        </p:spPr>
      </p:pic>
    </p:spTree>
    <p:extLst>
      <p:ext uri="{BB962C8B-B14F-4D97-AF65-F5344CB8AC3E}">
        <p14:creationId xmlns:p14="http://schemas.microsoft.com/office/powerpoint/2010/main" val="235678951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Lst>
  <p:timing>
    <p:tnLst>
      <p:par>
        <p:cTn id="1" dur="indefinite" restart="never" nodeType="tmRoot"/>
      </p:par>
    </p:tnLst>
  </p:timing>
  <p:txStyles>
    <p:titleStyle>
      <a:lvl1pPr algn="l" defTabSz="914400" rtl="0" eaLnBrk="1" latinLnBrk="0" hangingPunct="1">
        <a:spcBef>
          <a:spcPct val="0"/>
        </a:spcBef>
        <a:buNone/>
        <a:defRPr sz="4000" kern="1200">
          <a:solidFill>
            <a:schemeClr val="bg1"/>
          </a:solidFill>
          <a:effectLst>
            <a:outerShdw blurRad="50800" dist="38100" dir="2700000" algn="tl" rotWithShape="0">
              <a:prstClr val="black">
                <a:alpha val="77000"/>
              </a:prstClr>
            </a:outerShdw>
          </a:effectLst>
          <a:latin typeface="+mj-lt"/>
          <a:ea typeface="+mj-ea"/>
          <a:cs typeface="+mj-cs"/>
        </a:defRPr>
      </a:lvl1pPr>
    </p:titleStyle>
    <p:bodyStyle>
      <a:lvl1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10314"/>
            <a:ext cx="8810846" cy="4924044"/>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Footer Placeholder 2"/>
          <p:cNvSpPr>
            <a:spLocks noGrp="1"/>
          </p:cNvSpPr>
          <p:nvPr>
            <p:ph type="ftr" sz="quarter" idx="3"/>
          </p:nvPr>
        </p:nvSpPr>
        <p:spPr>
          <a:xfrm>
            <a:off x="1295400" y="4800600"/>
            <a:ext cx="4212264" cy="205740"/>
          </a:xfrm>
          <a:prstGeom prst="rect">
            <a:avLst/>
          </a:prstGeom>
        </p:spPr>
        <p:txBody>
          <a:bodyPr/>
          <a:lstStyle>
            <a:lvl1pPr algn="r" eaLnBrk="1" latinLnBrk="0" hangingPunct="1">
              <a:defRPr kumimoji="0" sz="1300">
                <a:solidFill>
                  <a:schemeClr val="bg2">
                    <a:tint val="60000"/>
                    <a:satMod val="155000"/>
                  </a:schemeClr>
                </a:solidFill>
              </a:defRPr>
            </a:lvl1pPr>
            <a:extLst/>
          </a:lstStyle>
          <a:p>
            <a:pPr algn="r" eaLnBrk="1" latinLnBrk="0" hangingPunct="1"/>
            <a:endParaRPr kumimoji="0" lang="en-US" sz="1300" dirty="0">
              <a:solidFill>
                <a:schemeClr val="bg2">
                  <a:tint val="60000"/>
                  <a:satMod val="155000"/>
                </a:schemeClr>
              </a:solidFill>
            </a:endParaRPr>
          </a:p>
        </p:txBody>
      </p:sp>
      <p:sp>
        <p:nvSpPr>
          <p:cNvPr id="14" name="Date Placeholder 13"/>
          <p:cNvSpPr>
            <a:spLocks noGrp="1"/>
          </p:cNvSpPr>
          <p:nvPr>
            <p:ph type="dt" sz="half" idx="2"/>
          </p:nvPr>
        </p:nvSpPr>
        <p:spPr>
          <a:xfrm>
            <a:off x="5562600" y="4800600"/>
            <a:ext cx="3002280" cy="205740"/>
          </a:xfrm>
          <a:prstGeom prst="rect">
            <a:avLst/>
          </a:prstGeom>
        </p:spPr>
        <p:txBody>
          <a:bodyPr/>
          <a:lstStyle>
            <a:lvl1pPr algn="l" eaLnBrk="1" latinLnBrk="0" hangingPunct="1">
              <a:defRPr kumimoji="0" sz="1300">
                <a:solidFill>
                  <a:schemeClr val="bg2">
                    <a:tint val="60000"/>
                    <a:satMod val="155000"/>
                  </a:schemeClr>
                </a:solidFill>
              </a:defRPr>
            </a:lvl1pPr>
            <a:extLst/>
          </a:lstStyle>
          <a:p>
            <a:pPr algn="l" eaLnBrk="1" latinLnBrk="0" hangingPunct="1"/>
            <a:fld id="{48D92626-37D2-4832-BF7A-BC283494A20D}" type="datetimeFigureOut">
              <a:rPr lang="en-US" smtClean="0"/>
              <a:t>10/16/2015</a:t>
            </a:fld>
            <a:endParaRPr lang="en-US" sz="1300" dirty="0">
              <a:solidFill>
                <a:schemeClr val="bg2">
                  <a:tint val="60000"/>
                  <a:satMod val="155000"/>
                </a:schemeClr>
              </a:solidFill>
            </a:endParaRPr>
          </a:p>
        </p:txBody>
      </p:sp>
      <p:sp>
        <p:nvSpPr>
          <p:cNvPr id="23" name="Slide Number Placeholder 22"/>
          <p:cNvSpPr>
            <a:spLocks noGrp="1"/>
          </p:cNvSpPr>
          <p:nvPr>
            <p:ph type="sldNum" sz="quarter" idx="4"/>
          </p:nvPr>
        </p:nvSpPr>
        <p:spPr>
          <a:xfrm>
            <a:off x="8638952" y="4885926"/>
            <a:ext cx="464288" cy="205740"/>
          </a:xfrm>
          <a:prstGeom prst="rect">
            <a:avLst/>
          </a:prstGeom>
        </p:spPr>
        <p:txBody>
          <a:bodyPr anchor="ctr"/>
          <a:lstStyle>
            <a:lvl1pPr algn="r" eaLnBrk="1" latinLnBrk="0" hangingPunct="1">
              <a:defRPr kumimoji="0" sz="1600">
                <a:solidFill>
                  <a:schemeClr val="tx2">
                    <a:shade val="90000"/>
                  </a:schemeClr>
                </a:solidFill>
                <a:effectLst/>
              </a:defRPr>
            </a:lvl1pPr>
            <a:extLst/>
          </a:lstStyle>
          <a:p>
            <a:pPr algn="r" eaLnBrk="1" latinLnBrk="0" hangingPunct="1"/>
            <a:fld id="{8C592886-E571-45D5-8B56-343DC94F8FA6}" type="slidenum">
              <a:rPr kumimoji="0" lang="en-US" smtClean="0"/>
              <a:t>‹#›</a:t>
            </a:fld>
            <a:endParaRPr kumimoji="0" lang="en-US" sz="1600" b="1" dirty="0">
              <a:solidFill>
                <a:schemeClr val="tx2">
                  <a:shade val="90000"/>
                </a:schemeClr>
              </a:solidFill>
              <a:effectLst/>
            </a:endParaRPr>
          </a:p>
        </p:txBody>
      </p:sp>
      <p:sp>
        <p:nvSpPr>
          <p:cNvPr id="22" name="Title Placeholder 21"/>
          <p:cNvSpPr>
            <a:spLocks noGrp="1"/>
          </p:cNvSpPr>
          <p:nvPr>
            <p:ph type="title"/>
          </p:nvPr>
        </p:nvSpPr>
        <p:spPr>
          <a:xfrm>
            <a:off x="457200" y="190152"/>
            <a:ext cx="8229600" cy="85725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34678"/>
            <a:ext cx="8229600" cy="339471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cxnSp>
        <p:nvCxnSpPr>
          <p:cNvPr id="8" name="Straight Connector 7"/>
          <p:cNvCxnSpPr/>
          <p:nvPr userDrawn="1"/>
        </p:nvCxnSpPr>
        <p:spPr>
          <a:xfrm>
            <a:off x="0" y="1085850"/>
            <a:ext cx="9144000" cy="0"/>
          </a:xfrm>
          <a:prstGeom prst="line">
            <a:avLst/>
          </a:prstGeom>
          <a:ln w="2222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cSld>
  <p:clrMap bg1="dk1" tx1="lt1" bg2="dk2" tx2="lt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8.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Layout" Target="../slideLayouts/slideLayout48.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hyperlink" Target="http://wisconsinriverccs.org" TargetMode="External"/><Relationship Id="rId2" Type="http://schemas.openxmlformats.org/officeDocument/2006/relationships/notesSlide" Target="../notesSlides/notesSlide2.xml"/><Relationship Id="rId1" Type="http://schemas.openxmlformats.org/officeDocument/2006/relationships/slideLayout" Target="../slideLayouts/slideLayout49.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presentermedia.com/blog/2010/11/templates-mac-powerpoint-2011/" TargetMode="External"/><Relationship Id="rId1" Type="http://schemas.openxmlformats.org/officeDocument/2006/relationships/slideLayout" Target="../slideLayouts/slideLayout38.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50"/>
            <a:ext cx="8915400" cy="594122"/>
          </a:xfrm>
        </p:spPr>
        <p:txBody>
          <a:bodyPr>
            <a:normAutofit fontScale="90000"/>
          </a:bodyPr>
          <a:lstStyle/>
          <a:p>
            <a:r>
              <a:rPr lang="en-US" dirty="0" smtClean="0">
                <a:solidFill>
                  <a:schemeClr val="tx1">
                    <a:lumMod val="95000"/>
                  </a:schemeClr>
                </a:solidFill>
              </a:rPr>
              <a:t>Wisconsin River CCS Collaborative</a:t>
            </a:r>
            <a:endParaRPr lang="en-US" dirty="0">
              <a:solidFill>
                <a:schemeClr val="tx1">
                  <a:lumMod val="95000"/>
                </a:schemeClr>
              </a:solidFill>
            </a:endParaRPr>
          </a:p>
        </p:txBody>
      </p:sp>
      <p:sp>
        <p:nvSpPr>
          <p:cNvPr id="3" name="Content Placeholder 2"/>
          <p:cNvSpPr>
            <a:spLocks noGrp="1"/>
          </p:cNvSpPr>
          <p:nvPr>
            <p:ph idx="1"/>
          </p:nvPr>
        </p:nvSpPr>
        <p:spPr>
          <a:xfrm>
            <a:off x="0" y="1276350"/>
            <a:ext cx="8839200" cy="3733800"/>
          </a:xfrm>
        </p:spPr>
        <p:txBody>
          <a:bodyPr>
            <a:normAutofit/>
          </a:bodyPr>
          <a:lstStyle/>
          <a:p>
            <a:r>
              <a:rPr lang="en-US" sz="1600" dirty="0" smtClean="0">
                <a:solidFill>
                  <a:schemeClr val="accent2">
                    <a:lumMod val="60000"/>
                    <a:lumOff val="40000"/>
                  </a:schemeClr>
                </a:solidFill>
              </a:rPr>
              <a:t>Our three counties (Columbia, Sauk, Richland) applied and received state approval to work together as a CCS Regional Service Model </a:t>
            </a:r>
            <a:r>
              <a:rPr lang="en-US" sz="1600" dirty="0">
                <a:solidFill>
                  <a:schemeClr val="accent2">
                    <a:lumMod val="60000"/>
                    <a:lumOff val="40000"/>
                  </a:schemeClr>
                </a:solidFill>
              </a:rPr>
              <a:t>i</a:t>
            </a:r>
            <a:r>
              <a:rPr lang="en-US" sz="1600" dirty="0" smtClean="0">
                <a:solidFill>
                  <a:schemeClr val="accent2">
                    <a:lumMod val="60000"/>
                    <a:lumOff val="40000"/>
                  </a:schemeClr>
                </a:solidFill>
              </a:rPr>
              <a:t>n July, 2014.  Each county has an individual certified CCS (Comprehensive Community Services) program and has been providing services.  Regional models must increase access to CCS services while maintaining existing quality and efficiency of program services AND develop a means to evaluate outcomes that reflect the joint efforts of the cooperating counties!</a:t>
            </a:r>
          </a:p>
          <a:p>
            <a:endParaRPr lang="en-US" sz="1600" dirty="0">
              <a:solidFill>
                <a:schemeClr val="bg1"/>
              </a:solidFill>
            </a:endParaRPr>
          </a:p>
          <a:p>
            <a:endParaRPr lang="en-US" sz="1600" dirty="0">
              <a:solidFill>
                <a:schemeClr val="bg1"/>
              </a:solidFill>
            </a:endParaRPr>
          </a:p>
        </p:txBody>
      </p:sp>
      <p:pic>
        <p:nvPicPr>
          <p:cNvPr id="7" name="Picture 6" descr="river4.jpg"/>
          <p:cNvPicPr/>
          <p:nvPr/>
        </p:nvPicPr>
        <p:blipFill>
          <a:blip r:embed="rId3" cstate="print"/>
          <a:srcRect/>
          <a:stretch>
            <a:fillRect/>
          </a:stretch>
        </p:blipFill>
        <p:spPr bwMode="auto">
          <a:xfrm>
            <a:off x="1600200" y="2952750"/>
            <a:ext cx="2105025" cy="1981200"/>
          </a:xfrm>
          <a:prstGeom prst="rect">
            <a:avLst/>
          </a:prstGeom>
          <a:noFill/>
          <a:ln w="9525">
            <a:noFill/>
            <a:miter lim="800000"/>
            <a:headEnd/>
            <a:tailEnd/>
          </a:ln>
        </p:spPr>
      </p:pic>
      <p:sp>
        <p:nvSpPr>
          <p:cNvPr id="4" name="Text Box 1"/>
          <p:cNvSpPr txBox="1">
            <a:spLocks noChangeArrowheads="1"/>
          </p:cNvSpPr>
          <p:nvPr/>
        </p:nvSpPr>
        <p:spPr bwMode="auto">
          <a:xfrm>
            <a:off x="1600200" y="2952750"/>
            <a:ext cx="2197100"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ts val="2000"/>
              </a:spcAft>
              <a:buClrTx/>
              <a:buSzTx/>
              <a:buFontTx/>
              <a:buNone/>
              <a:tabLst/>
            </a:pPr>
            <a:r>
              <a:rPr kumimoji="0" lang="en-US" sz="1800" b="1" i="0" u="none" strike="noStrike" cap="none" normalizeH="0" baseline="0" dirty="0">
                <a:ln>
                  <a:noFill/>
                </a:ln>
                <a:solidFill>
                  <a:schemeClr val="accent2">
                    <a:lumMod val="75000"/>
                  </a:schemeClr>
                </a:solidFill>
                <a:effectLst/>
                <a:latin typeface="Californian FB" charset="0"/>
                <a:ea typeface="ÇlÇr ñæí©" charset="0"/>
              </a:rPr>
              <a:t>Wisconsin </a:t>
            </a:r>
            <a:r>
              <a:rPr kumimoji="0" lang="en-US" sz="1800" b="1" i="0" u="none" strike="noStrike" cap="none" normalizeH="0" baseline="0" dirty="0" smtClean="0">
                <a:ln>
                  <a:noFill/>
                </a:ln>
                <a:solidFill>
                  <a:schemeClr val="accent2">
                    <a:lumMod val="75000"/>
                  </a:schemeClr>
                </a:solidFill>
                <a:effectLst/>
                <a:latin typeface="Californian FB" charset="0"/>
                <a:ea typeface="ÇlÇr ñæí©" charset="0"/>
              </a:rPr>
              <a:t>River</a:t>
            </a:r>
            <a:r>
              <a:rPr kumimoji="0" lang="en-US" sz="1800" b="1" i="0" u="none" strike="noStrike" cap="none" normalizeH="0" baseline="0" dirty="0" smtClean="0">
                <a:ln>
                  <a:noFill/>
                </a:ln>
                <a:solidFill>
                  <a:schemeClr val="tx1"/>
                </a:solidFill>
                <a:effectLst/>
                <a:latin typeface="Californian FB" charset="0"/>
                <a:ea typeface="ÇlÇr ñæí©" charset="0"/>
              </a:rPr>
              <a:t> </a:t>
            </a:r>
          </a:p>
          <a:p>
            <a:pPr marL="0" marR="0" lvl="0" indent="0" algn="ctr" defTabSz="914400" rtl="0" eaLnBrk="1" fontAlgn="base" latinLnBrk="0" hangingPunct="1">
              <a:lnSpc>
                <a:spcPct val="100000"/>
              </a:lnSpc>
              <a:spcBef>
                <a:spcPct val="0"/>
              </a:spcBef>
              <a:spcAft>
                <a:spcPts val="2000"/>
              </a:spcAft>
              <a:buClrTx/>
              <a:buSzTx/>
              <a:buFontTx/>
              <a:buNone/>
              <a:tabLst/>
            </a:pPr>
            <a:r>
              <a:rPr kumimoji="0" lang="en-US" sz="1200" b="1" i="0" u="none" strike="noStrike" cap="none" normalizeH="0" baseline="0" dirty="0" smtClean="0">
                <a:ln>
                  <a:noFill/>
                </a:ln>
                <a:solidFill>
                  <a:srgbClr val="AA6837"/>
                </a:solidFill>
                <a:effectLst/>
                <a:latin typeface="Californian FB" charset="0"/>
                <a:ea typeface="ÇlÇr ñæí©" charset="0"/>
              </a:rPr>
              <a:t>CCS  </a:t>
            </a:r>
            <a:r>
              <a:rPr kumimoji="0" lang="en-US" sz="1200" b="1" i="0" u="none" strike="noStrike" cap="none" normalizeH="0" baseline="0" dirty="0">
                <a:ln>
                  <a:noFill/>
                </a:ln>
                <a:solidFill>
                  <a:srgbClr val="AA6837"/>
                </a:solidFill>
                <a:effectLst/>
                <a:latin typeface="Californian FB" charset="0"/>
                <a:ea typeface="ÇlÇr ñæí©" charset="0"/>
              </a:rPr>
              <a:t>Collaborative</a:t>
            </a:r>
            <a:endParaRPr kumimoji="0" lang="en-US" sz="1200" b="0" i="0" u="none" strike="noStrike" cap="none" normalizeH="0" baseline="0" dirty="0">
              <a:ln>
                <a:noFill/>
              </a:ln>
              <a:solidFill>
                <a:srgbClr val="AA6837"/>
              </a:solidFill>
              <a:effectLst/>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0" y="3105150"/>
            <a:ext cx="2286000" cy="2266122"/>
          </a:xfrm>
          <a:prstGeom prst="rect">
            <a:avLst/>
          </a:prstGeom>
        </p:spPr>
      </p:pic>
    </p:spTree>
    <p:extLst>
      <p:ext uri="{BB962C8B-B14F-4D97-AF65-F5344CB8AC3E}">
        <p14:creationId xmlns:p14="http://schemas.microsoft.com/office/powerpoint/2010/main" val="233317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81000" y="1885950"/>
            <a:ext cx="8382000" cy="1219200"/>
          </a:xfrm>
        </p:spPr>
        <p:txBody>
          <a:bodyPr anchor="ctr">
            <a:normAutofit fontScale="92500" lnSpcReduction="20000"/>
          </a:bodyPr>
          <a:lstStyle/>
          <a:p>
            <a:pPr algn="ctr"/>
            <a:r>
              <a:rPr lang="en-US" sz="2400" b="1" dirty="0" smtClean="0">
                <a:ln>
                  <a:solidFill>
                    <a:srgbClr val="251F35"/>
                  </a:solidFill>
                </a:ln>
                <a:solidFill>
                  <a:srgbClr val="FFFF00"/>
                </a:solidFill>
              </a:rPr>
              <a:t>Our 2015 BIG Aim:  </a:t>
            </a:r>
            <a:r>
              <a:rPr lang="en-US" sz="2400" dirty="0" smtClean="0"/>
              <a:t>Identify/increase </a:t>
            </a:r>
            <a:r>
              <a:rPr lang="en-US" sz="2400" dirty="0"/>
              <a:t>number of  treatment providers to deliver services to CCS consumers in all 3 counties and create an efficient process for certification, contracting and </a:t>
            </a:r>
            <a:r>
              <a:rPr lang="en-US" sz="2400" dirty="0" smtClean="0"/>
              <a:t>rates.</a:t>
            </a:r>
            <a:endParaRPr lang="en-US" sz="2400" dirty="0"/>
          </a:p>
          <a:p>
            <a:pPr algn="ctr"/>
            <a:endParaRPr lang="en-US" sz="2400" b="1" dirty="0" smtClean="0">
              <a:ln>
                <a:solidFill>
                  <a:srgbClr val="251F35"/>
                </a:solidFill>
              </a:ln>
            </a:endParaRPr>
          </a:p>
          <a:p>
            <a:endParaRPr lang="en-US" dirty="0">
              <a:ln>
                <a:solidFill>
                  <a:srgbClr val="251F35"/>
                </a:solidFill>
              </a:ln>
              <a:solidFill>
                <a:schemeClr val="accent3">
                  <a:lumMod val="50000"/>
                </a:schemeClr>
              </a:solidFill>
            </a:endParaRPr>
          </a:p>
        </p:txBody>
      </p:sp>
      <p:sp>
        <p:nvSpPr>
          <p:cNvPr id="2" name="Title 1"/>
          <p:cNvSpPr>
            <a:spLocks noGrp="1"/>
          </p:cNvSpPr>
          <p:nvPr>
            <p:ph type="title"/>
          </p:nvPr>
        </p:nvSpPr>
        <p:spPr>
          <a:xfrm>
            <a:off x="838200" y="285750"/>
            <a:ext cx="8001000" cy="914400"/>
          </a:xfrm>
        </p:spPr>
        <p:txBody>
          <a:bodyPr>
            <a:noAutofit/>
          </a:bodyPr>
          <a:lstStyle/>
          <a:p>
            <a:pPr algn="l"/>
            <a:endParaRPr lang="en-US" sz="3600" dirty="0">
              <a:solidFill>
                <a:srgbClr val="FF0000"/>
              </a:solidFill>
            </a:endParaRPr>
          </a:p>
        </p:txBody>
      </p:sp>
      <p:pic>
        <p:nvPicPr>
          <p:cNvPr id="13" name="Picture 12"/>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04800" y="3333750"/>
            <a:ext cx="1219200" cy="1625600"/>
          </a:xfrm>
          <a:prstGeom prst="rect">
            <a:avLst/>
          </a:prstGeom>
        </p:spPr>
      </p:pic>
      <p:pic>
        <p:nvPicPr>
          <p:cNvPr id="5" name="Picture 4" descr="river4.jpg"/>
          <p:cNvPicPr/>
          <p:nvPr/>
        </p:nvPicPr>
        <p:blipFill>
          <a:blip r:embed="rId3" cstate="print"/>
          <a:srcRect/>
          <a:stretch>
            <a:fillRect/>
          </a:stretch>
        </p:blipFill>
        <p:spPr bwMode="auto">
          <a:xfrm>
            <a:off x="304800" y="2952750"/>
            <a:ext cx="2105025" cy="1981200"/>
          </a:xfrm>
          <a:prstGeom prst="rect">
            <a:avLst/>
          </a:prstGeom>
          <a:noFill/>
          <a:ln w="9525">
            <a:noFill/>
            <a:miter lim="800000"/>
            <a:headEnd/>
            <a:tailEnd/>
          </a:ln>
        </p:spPr>
      </p:pic>
      <p:sp>
        <p:nvSpPr>
          <p:cNvPr id="6" name="Text Box 1"/>
          <p:cNvSpPr txBox="1">
            <a:spLocks noChangeArrowheads="1"/>
          </p:cNvSpPr>
          <p:nvPr/>
        </p:nvSpPr>
        <p:spPr bwMode="auto">
          <a:xfrm>
            <a:off x="304800" y="2952750"/>
            <a:ext cx="2197100"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ts val="2000"/>
              </a:spcAft>
              <a:buClrTx/>
              <a:buSzTx/>
              <a:buFontTx/>
              <a:buNone/>
              <a:tabLst/>
            </a:pPr>
            <a:r>
              <a:rPr kumimoji="0" lang="en-US" sz="1800" b="1" i="0" u="none" strike="noStrike" cap="none" normalizeH="0" baseline="0" dirty="0">
                <a:ln>
                  <a:noFill/>
                </a:ln>
                <a:solidFill>
                  <a:schemeClr val="accent2">
                    <a:lumMod val="75000"/>
                  </a:schemeClr>
                </a:solidFill>
                <a:effectLst/>
                <a:latin typeface="Californian FB" charset="0"/>
                <a:ea typeface="ÇlÇr ñæí©" charset="0"/>
              </a:rPr>
              <a:t>Wisconsin </a:t>
            </a:r>
            <a:r>
              <a:rPr kumimoji="0" lang="en-US" sz="1800" b="1" i="0" u="none" strike="noStrike" cap="none" normalizeH="0" baseline="0" dirty="0" smtClean="0">
                <a:ln>
                  <a:noFill/>
                </a:ln>
                <a:solidFill>
                  <a:schemeClr val="accent2">
                    <a:lumMod val="75000"/>
                  </a:schemeClr>
                </a:solidFill>
                <a:effectLst/>
                <a:latin typeface="Californian FB" charset="0"/>
                <a:ea typeface="ÇlÇr ñæí©" charset="0"/>
              </a:rPr>
              <a:t>River</a:t>
            </a:r>
            <a:r>
              <a:rPr kumimoji="0" lang="en-US" sz="1800" b="1" i="0" u="none" strike="noStrike" cap="none" normalizeH="0" baseline="0" dirty="0" smtClean="0">
                <a:ln>
                  <a:noFill/>
                </a:ln>
                <a:solidFill>
                  <a:schemeClr val="tx1"/>
                </a:solidFill>
                <a:effectLst/>
                <a:latin typeface="Californian FB" charset="0"/>
                <a:ea typeface="ÇlÇr ñæí©" charset="0"/>
              </a:rPr>
              <a:t> </a:t>
            </a:r>
          </a:p>
          <a:p>
            <a:pPr marL="0" marR="0" lvl="0" indent="0" algn="ctr" defTabSz="914400" rtl="0" eaLnBrk="1" fontAlgn="base" latinLnBrk="0" hangingPunct="1">
              <a:lnSpc>
                <a:spcPct val="100000"/>
              </a:lnSpc>
              <a:spcBef>
                <a:spcPct val="0"/>
              </a:spcBef>
              <a:spcAft>
                <a:spcPts val="2000"/>
              </a:spcAft>
              <a:buClrTx/>
              <a:buSzTx/>
              <a:buFontTx/>
              <a:buNone/>
              <a:tabLst/>
            </a:pPr>
            <a:r>
              <a:rPr kumimoji="0" lang="en-US" sz="1200" b="1" i="0" u="none" strike="noStrike" cap="none" normalizeH="0" baseline="0" dirty="0" smtClean="0">
                <a:ln>
                  <a:noFill/>
                </a:ln>
                <a:solidFill>
                  <a:srgbClr val="AA6837"/>
                </a:solidFill>
                <a:effectLst/>
                <a:latin typeface="Californian FB" charset="0"/>
                <a:ea typeface="ÇlÇr ñæí©" charset="0"/>
              </a:rPr>
              <a:t>CCS  </a:t>
            </a:r>
            <a:r>
              <a:rPr kumimoji="0" lang="en-US" sz="1200" b="1" i="0" u="none" strike="noStrike" cap="none" normalizeH="0" baseline="0" dirty="0">
                <a:ln>
                  <a:noFill/>
                </a:ln>
                <a:solidFill>
                  <a:srgbClr val="AA6837"/>
                </a:solidFill>
                <a:effectLst/>
                <a:latin typeface="Californian FB" charset="0"/>
                <a:ea typeface="ÇlÇr ñæí©" charset="0"/>
              </a:rPr>
              <a:t>Collaborative</a:t>
            </a:r>
            <a:endParaRPr kumimoji="0" lang="en-US" sz="1200" b="0" i="0" u="none" strike="noStrike" cap="none" normalizeH="0" baseline="0" dirty="0">
              <a:ln>
                <a:noFill/>
              </a:ln>
              <a:solidFill>
                <a:srgbClr val="AA6837"/>
              </a:solidFill>
              <a:effectLst/>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0" y="3105150"/>
            <a:ext cx="2286000" cy="2266122"/>
          </a:xfrm>
          <a:prstGeom prst="rect">
            <a:avLst/>
          </a:prstGeom>
        </p:spPr>
      </p:pic>
    </p:spTree>
    <p:extLst>
      <p:ext uri="{BB962C8B-B14F-4D97-AF65-F5344CB8AC3E}">
        <p14:creationId xmlns:p14="http://schemas.microsoft.com/office/powerpoint/2010/main" val="269914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par>
                                <p:cTn id="8" presetID="10" presetClass="entr" presetSubtype="0" fill="hold" nodeType="withEffect">
                                  <p:stCondLst>
                                    <p:cond delay="15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04800" y="1771650"/>
            <a:ext cx="8534400" cy="2933700"/>
          </a:xfrm>
        </p:spPr>
        <p:txBody>
          <a:bodyPr>
            <a:normAutofit fontScale="85000" lnSpcReduction="10000"/>
          </a:bodyPr>
          <a:lstStyle/>
          <a:p>
            <a:r>
              <a:rPr lang="en-US" dirty="0" smtClean="0"/>
              <a:t>Our Small Aim: Continue the development of our Wisconsin River CCS website to 1) increase the available number of CCS vendors </a:t>
            </a:r>
            <a:r>
              <a:rPr lang="en-US" dirty="0"/>
              <a:t>throughout our three county </a:t>
            </a:r>
            <a:r>
              <a:rPr lang="en-US" dirty="0" smtClean="0"/>
              <a:t>region and 2) identify the diversity of staff/services available within vendors. </a:t>
            </a:r>
          </a:p>
          <a:p>
            <a:pPr marL="0" indent="0">
              <a:buNone/>
            </a:pPr>
            <a:endParaRPr lang="en-US" dirty="0" smtClean="0"/>
          </a:p>
          <a:p>
            <a:pPr marL="0" indent="0">
              <a:buNone/>
            </a:pPr>
            <a:r>
              <a:rPr lang="en-US" dirty="0" smtClean="0"/>
              <a:t>Website at </a:t>
            </a:r>
            <a:r>
              <a:rPr lang="en-US" dirty="0" smtClean="0">
                <a:hlinkClick r:id="rId3"/>
              </a:rPr>
              <a:t>http://wisconsinriverccs.org</a:t>
            </a:r>
            <a:endParaRPr lang="en-US" dirty="0" smtClean="0"/>
          </a:p>
          <a:p>
            <a:pPr marL="342900" indent="-342900">
              <a:buAutoNum type="arabicPeriod"/>
            </a:pPr>
            <a:endParaRPr lang="en-US" dirty="0" smtClean="0"/>
          </a:p>
          <a:p>
            <a:endParaRPr lang="en-US" dirty="0"/>
          </a:p>
        </p:txBody>
      </p:sp>
      <p:sp>
        <p:nvSpPr>
          <p:cNvPr id="4" name="Title 3"/>
          <p:cNvSpPr>
            <a:spLocks noGrp="1"/>
          </p:cNvSpPr>
          <p:nvPr>
            <p:ph type="title"/>
          </p:nvPr>
        </p:nvSpPr>
        <p:spPr>
          <a:xfrm>
            <a:off x="457200" y="438150"/>
            <a:ext cx="8229600" cy="857250"/>
          </a:xfrm>
        </p:spPr>
        <p:txBody>
          <a:bodyPr>
            <a:normAutofit/>
          </a:bodyPr>
          <a:lstStyle/>
          <a:p>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3638550"/>
            <a:ext cx="3329543" cy="2286001"/>
          </a:xfrm>
          <a:prstGeom prst="rect">
            <a:avLst/>
          </a:prstGeom>
        </p:spPr>
      </p:pic>
    </p:spTree>
    <p:extLst>
      <p:ext uri="{BB962C8B-B14F-4D97-AF65-F5344CB8AC3E}">
        <p14:creationId xmlns:p14="http://schemas.microsoft.com/office/powerpoint/2010/main" val="135287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1"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1"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5"/>
          </p:nvPr>
        </p:nvSpPr>
        <p:spPr>
          <a:xfrm>
            <a:off x="2895600" y="1276350"/>
            <a:ext cx="5715000" cy="762000"/>
          </a:xfrm>
        </p:spPr>
        <p:txBody>
          <a:bodyPr>
            <a:normAutofit/>
          </a:bodyPr>
          <a:lstStyle/>
          <a:p>
            <a:r>
              <a:rPr lang="en-US" sz="1600" dirty="0" smtClean="0"/>
              <a:t>Inform existing vendors (sent letter) of the website and our action to post their agency name and contact number. </a:t>
            </a:r>
            <a:endParaRPr lang="en-US" sz="1600" dirty="0"/>
          </a:p>
        </p:txBody>
      </p:sp>
      <p:sp>
        <p:nvSpPr>
          <p:cNvPr id="14" name="Text Placeholder 13"/>
          <p:cNvSpPr>
            <a:spLocks noGrp="1"/>
          </p:cNvSpPr>
          <p:nvPr>
            <p:ph type="body" sz="quarter" idx="16"/>
          </p:nvPr>
        </p:nvSpPr>
        <p:spPr>
          <a:xfrm>
            <a:off x="2895600" y="2114550"/>
            <a:ext cx="5791200" cy="628650"/>
          </a:xfrm>
        </p:spPr>
        <p:txBody>
          <a:bodyPr>
            <a:noAutofit/>
          </a:bodyPr>
          <a:lstStyle/>
          <a:p>
            <a:r>
              <a:rPr lang="en-US" sz="1600" dirty="0" smtClean="0"/>
              <a:t>Staff from our 3 counties worked together to design the format of site portal (</a:t>
            </a:r>
            <a:r>
              <a:rPr lang="en-US" sz="1600" dirty="0" err="1" smtClean="0"/>
              <a:t>FileZilla</a:t>
            </a:r>
            <a:r>
              <a:rPr lang="en-US" sz="1600" dirty="0" smtClean="0"/>
              <a:t>) to store and organize all vendor information. </a:t>
            </a:r>
            <a:endParaRPr lang="en-US" sz="1600" dirty="0"/>
          </a:p>
        </p:txBody>
      </p:sp>
      <p:sp>
        <p:nvSpPr>
          <p:cNvPr id="15" name="Text Placeholder 14"/>
          <p:cNvSpPr>
            <a:spLocks noGrp="1"/>
          </p:cNvSpPr>
          <p:nvPr>
            <p:ph type="body" sz="quarter" idx="17"/>
          </p:nvPr>
        </p:nvSpPr>
        <p:spPr>
          <a:xfrm>
            <a:off x="2895600" y="3181350"/>
            <a:ext cx="5638800" cy="628650"/>
          </a:xfrm>
        </p:spPr>
        <p:txBody>
          <a:bodyPr>
            <a:noAutofit/>
          </a:bodyPr>
          <a:lstStyle/>
          <a:p>
            <a:r>
              <a:rPr lang="en-US" sz="1600" dirty="0" smtClean="0"/>
              <a:t>Vendor information from each county sent to Columbia County (Rona) to load into portal. Spreadsheet created to track DQA requirements for vendors to maintain their CCS certification.</a:t>
            </a:r>
            <a:endParaRPr lang="en-US" sz="1600" dirty="0"/>
          </a:p>
        </p:txBody>
      </p:sp>
      <p:sp>
        <p:nvSpPr>
          <p:cNvPr id="2" name="Text Placeholder 1"/>
          <p:cNvSpPr>
            <a:spLocks noGrp="1"/>
          </p:cNvSpPr>
          <p:nvPr>
            <p:ph type="body" sz="quarter" idx="18"/>
          </p:nvPr>
        </p:nvSpPr>
        <p:spPr>
          <a:xfrm>
            <a:off x="2895600" y="4248150"/>
            <a:ext cx="5867400" cy="685800"/>
          </a:xfrm>
        </p:spPr>
        <p:txBody>
          <a:bodyPr>
            <a:noAutofit/>
          </a:bodyPr>
          <a:lstStyle/>
          <a:p>
            <a:r>
              <a:rPr lang="en-US" sz="1600" dirty="0" smtClean="0"/>
              <a:t>Identify software and open “application portal” on website so new vendors can apply and submit information directly to WI River CCS website. </a:t>
            </a:r>
            <a:endParaRPr lang="en-US" sz="1600" dirty="0"/>
          </a:p>
        </p:txBody>
      </p:sp>
      <p:sp>
        <p:nvSpPr>
          <p:cNvPr id="10" name="Title 9"/>
          <p:cNvSpPr>
            <a:spLocks noGrp="1"/>
          </p:cNvSpPr>
          <p:nvPr>
            <p:ph type="title"/>
          </p:nvPr>
        </p:nvSpPr>
        <p:spPr/>
        <p:txBody>
          <a:bodyPr>
            <a:normAutofit/>
          </a:bodyPr>
          <a:lstStyle/>
          <a:p>
            <a:r>
              <a:rPr lang="en-US" dirty="0" smtClean="0"/>
              <a:t>Steps for 2014-2015:</a:t>
            </a:r>
            <a:endParaRPr lang="en-US" dirty="0"/>
          </a:p>
        </p:txBody>
      </p:sp>
      <p:grpSp>
        <p:nvGrpSpPr>
          <p:cNvPr id="30" name="Group 29"/>
          <p:cNvGrpSpPr/>
          <p:nvPr/>
        </p:nvGrpSpPr>
        <p:grpSpPr>
          <a:xfrm>
            <a:off x="990600" y="1276350"/>
            <a:ext cx="1371600" cy="3581400"/>
            <a:chOff x="2667000" y="1807029"/>
            <a:chExt cx="1371600" cy="2971800"/>
          </a:xfrm>
        </p:grpSpPr>
        <p:sp>
          <p:nvSpPr>
            <p:cNvPr id="16" name="Rectangle 15"/>
            <p:cNvSpPr/>
            <p:nvPr/>
          </p:nvSpPr>
          <p:spPr>
            <a:xfrm>
              <a:off x="2667000" y="4321629"/>
              <a:ext cx="1371600" cy="4572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Phase 4</a:t>
              </a:r>
              <a:endParaRPr lang="en-US" dirty="0"/>
            </a:p>
          </p:txBody>
        </p:sp>
        <p:grpSp>
          <p:nvGrpSpPr>
            <p:cNvPr id="17" name="Group 16"/>
            <p:cNvGrpSpPr/>
            <p:nvPr/>
          </p:nvGrpSpPr>
          <p:grpSpPr>
            <a:xfrm>
              <a:off x="2667000" y="1807029"/>
              <a:ext cx="1371600" cy="707571"/>
              <a:chOff x="2209800" y="1807029"/>
              <a:chExt cx="1371600" cy="707571"/>
            </a:xfrm>
          </p:grpSpPr>
          <p:sp>
            <p:nvSpPr>
              <p:cNvPr id="18" name="Rectangle 17"/>
              <p:cNvSpPr/>
              <p:nvPr/>
            </p:nvSpPr>
            <p:spPr>
              <a:xfrm>
                <a:off x="2209800" y="1807029"/>
                <a:ext cx="13716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Phase 1</a:t>
                </a:r>
                <a:endParaRPr lang="en-US" dirty="0"/>
              </a:p>
            </p:txBody>
          </p:sp>
          <p:sp>
            <p:nvSpPr>
              <p:cNvPr id="19" name="Down Arrow 18"/>
              <p:cNvSpPr/>
              <p:nvPr/>
            </p:nvSpPr>
            <p:spPr>
              <a:xfrm>
                <a:off x="2590800" y="2286000"/>
                <a:ext cx="609600" cy="228600"/>
              </a:xfrm>
              <a:prstGeom prst="down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2667000" y="2645229"/>
              <a:ext cx="1371600" cy="703823"/>
              <a:chOff x="2202305" y="2496577"/>
              <a:chExt cx="1371600" cy="703823"/>
            </a:xfrm>
          </p:grpSpPr>
          <p:sp>
            <p:nvSpPr>
              <p:cNvPr id="21" name="Rectangle 20"/>
              <p:cNvSpPr/>
              <p:nvPr/>
            </p:nvSpPr>
            <p:spPr>
              <a:xfrm>
                <a:off x="2202305" y="2496577"/>
                <a:ext cx="1371600" cy="4572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Phase 2</a:t>
                </a:r>
                <a:endParaRPr lang="en-US" dirty="0"/>
              </a:p>
            </p:txBody>
          </p:sp>
          <p:sp>
            <p:nvSpPr>
              <p:cNvPr id="22" name="Down Arrow 21"/>
              <p:cNvSpPr/>
              <p:nvPr/>
            </p:nvSpPr>
            <p:spPr>
              <a:xfrm>
                <a:off x="2590800" y="2971800"/>
                <a:ext cx="609600" cy="228600"/>
              </a:xfrm>
              <a:prstGeom prst="downArrow">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grpSp>
          <p:nvGrpSpPr>
            <p:cNvPr id="23" name="Group 22"/>
            <p:cNvGrpSpPr/>
            <p:nvPr/>
          </p:nvGrpSpPr>
          <p:grpSpPr>
            <a:xfrm>
              <a:off x="2667000" y="3483429"/>
              <a:ext cx="1371600" cy="707571"/>
              <a:chOff x="2209800" y="3254829"/>
              <a:chExt cx="1371600" cy="707571"/>
            </a:xfrm>
          </p:grpSpPr>
          <p:sp>
            <p:nvSpPr>
              <p:cNvPr id="24" name="Rectangle 23"/>
              <p:cNvSpPr/>
              <p:nvPr/>
            </p:nvSpPr>
            <p:spPr>
              <a:xfrm>
                <a:off x="2209800" y="3254829"/>
                <a:ext cx="13716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Phase 3</a:t>
                </a:r>
                <a:endParaRPr lang="en-US" dirty="0"/>
              </a:p>
            </p:txBody>
          </p:sp>
          <p:sp>
            <p:nvSpPr>
              <p:cNvPr id="25" name="Down Arrow 24"/>
              <p:cNvSpPr/>
              <p:nvPr/>
            </p:nvSpPr>
            <p:spPr>
              <a:xfrm>
                <a:off x="2590800" y="3733800"/>
                <a:ext cx="609600" cy="228600"/>
              </a:xfrm>
              <a:prstGeom prst="down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5349588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153400" cy="552798"/>
          </a:xfrm>
        </p:spPr>
        <p:txBody>
          <a:bodyPr>
            <a:normAutofit/>
          </a:bodyPr>
          <a:lstStyle/>
          <a:p>
            <a:pPr algn="ctr"/>
            <a:endParaRPr lang="en-US" sz="2800" dirty="0" smtClean="0"/>
          </a:p>
        </p:txBody>
      </p:sp>
      <p:sp>
        <p:nvSpPr>
          <p:cNvPr id="7" name="Content Placeholder 6"/>
          <p:cNvSpPr>
            <a:spLocks noGrp="1"/>
          </p:cNvSpPr>
          <p:nvPr>
            <p:ph idx="1"/>
          </p:nvPr>
        </p:nvSpPr>
        <p:spPr>
          <a:xfrm>
            <a:off x="228600" y="1005274"/>
            <a:ext cx="8534400" cy="3257550"/>
          </a:xfrm>
        </p:spPr>
        <p:txBody>
          <a:bodyPr/>
          <a:lstStyle/>
          <a:p>
            <a:r>
              <a:rPr lang="en-US" sz="2400" dirty="0" smtClean="0"/>
              <a:t>NIATX for 2015:</a:t>
            </a:r>
            <a:endParaRPr lang="en-US" sz="2400" dirty="0"/>
          </a:p>
        </p:txBody>
      </p:sp>
      <p:sp>
        <p:nvSpPr>
          <p:cNvPr id="6" name="TextBox 5"/>
          <p:cNvSpPr txBox="1"/>
          <p:nvPr/>
        </p:nvSpPr>
        <p:spPr>
          <a:xfrm>
            <a:off x="381000" y="2114550"/>
            <a:ext cx="3200399" cy="2246769"/>
          </a:xfrm>
          <a:prstGeom prst="rect">
            <a:avLst/>
          </a:prstGeom>
          <a:noFill/>
        </p:spPr>
        <p:txBody>
          <a:bodyPr wrap="square" rtlCol="0">
            <a:spAutoFit/>
          </a:bodyPr>
          <a:lstStyle/>
          <a:p>
            <a:r>
              <a:rPr lang="en-US" sz="1600" dirty="0" smtClean="0">
                <a:solidFill>
                  <a:srgbClr val="CCFFCC"/>
                </a:solidFill>
              </a:rPr>
              <a:t>Change Team Members are identified as Sharon Boesl, Sauk County, Shannon Robinson, Columbia County, and Miranda Culver, Richland County.  </a:t>
            </a:r>
          </a:p>
          <a:p>
            <a:endParaRPr lang="en-US" sz="1200" dirty="0">
              <a:solidFill>
                <a:schemeClr val="bg1">
                  <a:lumMod val="95000"/>
                </a:schemeClr>
              </a:solidFill>
            </a:endParaRPr>
          </a:p>
          <a:p>
            <a:endParaRPr lang="en-US" sz="1200" dirty="0">
              <a:solidFill>
                <a:schemeClr val="bg1">
                  <a:lumMod val="95000"/>
                </a:schemeClr>
              </a:solidFill>
            </a:endParaRPr>
          </a:p>
          <a:p>
            <a:endParaRPr lang="en-US" sz="1200" dirty="0" smtClean="0">
              <a:solidFill>
                <a:schemeClr val="bg1">
                  <a:lumMod val="95000"/>
                </a:schemeClr>
              </a:solidFill>
            </a:endParaRPr>
          </a:p>
          <a:p>
            <a:endParaRPr lang="en-US" sz="1200" dirty="0">
              <a:solidFill>
                <a:schemeClr val="bg1">
                  <a:lumMod val="95000"/>
                </a:schemeClr>
              </a:solidFill>
            </a:endParaRPr>
          </a:p>
          <a:p>
            <a:endParaRPr lang="en-US" sz="1200" dirty="0" smtClean="0">
              <a:solidFill>
                <a:schemeClr val="bg1">
                  <a:lumMod val="95000"/>
                </a:schemeClr>
              </a:solidFill>
            </a:endParaRPr>
          </a:p>
        </p:txBody>
      </p:sp>
      <p:sp>
        <p:nvSpPr>
          <p:cNvPr id="8" name="TextBox 7"/>
          <p:cNvSpPr txBox="1"/>
          <p:nvPr/>
        </p:nvSpPr>
        <p:spPr>
          <a:xfrm>
            <a:off x="6400800" y="2495550"/>
            <a:ext cx="2590800" cy="276999"/>
          </a:xfrm>
          <a:prstGeom prst="rect">
            <a:avLst/>
          </a:prstGeom>
          <a:noFill/>
        </p:spPr>
        <p:txBody>
          <a:bodyPr wrap="square" rtlCol="0">
            <a:spAutoFit/>
          </a:bodyPr>
          <a:lstStyle/>
          <a:p>
            <a:r>
              <a:rPr lang="en-US" sz="1200" dirty="0" smtClean="0">
                <a:solidFill>
                  <a:schemeClr val="bg1">
                    <a:lumMod val="95000"/>
                  </a:schemeClr>
                </a:solidFill>
                <a:hlinkClick r:id="rId2"/>
              </a:rPr>
              <a:t>.</a:t>
            </a:r>
            <a:endParaRPr lang="en-US" sz="1200" dirty="0">
              <a:solidFill>
                <a:schemeClr val="bg1">
                  <a:lumMod val="95000"/>
                </a:schemeClr>
              </a:solidFill>
            </a:endParaRPr>
          </a:p>
        </p:txBody>
      </p:sp>
      <p:sp>
        <p:nvSpPr>
          <p:cNvPr id="3" name="Right Arrow 2"/>
          <p:cNvSpPr/>
          <p:nvPr/>
        </p:nvSpPr>
        <p:spPr>
          <a:xfrm>
            <a:off x="3276600" y="1276350"/>
            <a:ext cx="838200" cy="381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IMG_474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3716667"/>
            <a:ext cx="914400" cy="988683"/>
          </a:xfrm>
          <a:prstGeom prst="rect">
            <a:avLst/>
          </a:prstGeom>
        </p:spPr>
      </p:pic>
      <p:sp>
        <p:nvSpPr>
          <p:cNvPr id="4" name="TextBox 3"/>
          <p:cNvSpPr txBox="1"/>
          <p:nvPr/>
        </p:nvSpPr>
        <p:spPr>
          <a:xfrm>
            <a:off x="4419600" y="1276350"/>
            <a:ext cx="4191000" cy="3416320"/>
          </a:xfrm>
          <a:prstGeom prst="rect">
            <a:avLst/>
          </a:prstGeom>
          <a:noFill/>
        </p:spPr>
        <p:txBody>
          <a:bodyPr wrap="square" rtlCol="0">
            <a:spAutoFit/>
          </a:bodyPr>
          <a:lstStyle/>
          <a:p>
            <a:r>
              <a:rPr lang="en-US" dirty="0" smtClean="0"/>
              <a:t>What we will measure:</a:t>
            </a:r>
          </a:p>
          <a:p>
            <a:endParaRPr lang="en-US" dirty="0"/>
          </a:p>
          <a:p>
            <a:r>
              <a:rPr lang="en-US" dirty="0" smtClean="0"/>
              <a:t>The number of existing vendors </a:t>
            </a:r>
            <a:r>
              <a:rPr lang="en-US" dirty="0"/>
              <a:t>unique to the separate county </a:t>
            </a:r>
            <a:r>
              <a:rPr lang="en-US" dirty="0" smtClean="0"/>
              <a:t>partners</a:t>
            </a:r>
            <a:r>
              <a:rPr lang="en-US" dirty="0"/>
              <a:t> </a:t>
            </a:r>
            <a:r>
              <a:rPr lang="en-US" dirty="0" smtClean="0"/>
              <a:t>(including the number of staff CCS certified and types of services that were provided) compared to 2014-2015 number of vendors that are CCS certified and listed on the website (NOW available to the regionalized partner programs of the three counties).  </a:t>
            </a:r>
            <a:endParaRPr lang="en-US" dirty="0"/>
          </a:p>
        </p:txBody>
      </p:sp>
      <p:pic>
        <p:nvPicPr>
          <p:cNvPr id="9" name="Picture 8" descr="IMG_174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3714750"/>
            <a:ext cx="990600" cy="990600"/>
          </a:xfrm>
          <a:prstGeom prst="rect">
            <a:avLst/>
          </a:prstGeom>
        </p:spPr>
      </p:pic>
      <p:pic>
        <p:nvPicPr>
          <p:cNvPr id="11" name="Picture 10" descr="IMG_1746.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3714750"/>
            <a:ext cx="932241" cy="932241"/>
          </a:xfrm>
          <a:prstGeom prst="rect">
            <a:avLst/>
          </a:prstGeom>
        </p:spPr>
      </p:pic>
    </p:spTree>
    <p:extLst>
      <p:ext uri="{BB962C8B-B14F-4D97-AF65-F5344CB8AC3E}">
        <p14:creationId xmlns:p14="http://schemas.microsoft.com/office/powerpoint/2010/main" val="41262270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0"/>
            <p:extLst>
              <p:ext uri="{D42A27DB-BD31-4B8C-83A1-F6EECF244321}">
                <p14:modId xmlns:p14="http://schemas.microsoft.com/office/powerpoint/2010/main" val="2403776608"/>
              </p:ext>
            </p:extLst>
          </p:nvPr>
        </p:nvGraphicFramePr>
        <p:xfrm>
          <a:off x="381000" y="1047750"/>
          <a:ext cx="8534400" cy="38862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normAutofit fontScale="90000"/>
          </a:bodyPr>
          <a:lstStyle/>
          <a:p>
            <a:r>
              <a:rPr lang="en-US" dirty="0" smtClean="0"/>
              <a:t>Building WI River CCS Network</a:t>
            </a:r>
            <a:endParaRPr lang="en-US" dirty="0"/>
          </a:p>
        </p:txBody>
      </p:sp>
    </p:spTree>
    <p:extLst>
      <p:ext uri="{BB962C8B-B14F-4D97-AF65-F5344CB8AC3E}">
        <p14:creationId xmlns:p14="http://schemas.microsoft.com/office/powerpoint/2010/main" val="35606846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Summary	</a:t>
            </a:r>
            <a:endParaRPr lang="en-US" dirty="0"/>
          </a:p>
        </p:txBody>
      </p:sp>
      <p:sp>
        <p:nvSpPr>
          <p:cNvPr id="9" name="Text Placeholder 8"/>
          <p:cNvSpPr>
            <a:spLocks noGrp="1"/>
          </p:cNvSpPr>
          <p:nvPr>
            <p:ph type="body" idx="2"/>
          </p:nvPr>
        </p:nvSpPr>
        <p:spPr>
          <a:xfrm>
            <a:off x="457200" y="742950"/>
            <a:ext cx="3124200" cy="4267200"/>
          </a:xfrm>
        </p:spPr>
        <p:txBody>
          <a:bodyPr>
            <a:normAutofit fontScale="70000" lnSpcReduction="20000"/>
          </a:bodyPr>
          <a:lstStyle/>
          <a:p>
            <a:pPr algn="l"/>
            <a:r>
              <a:rPr lang="en-US" sz="2600" dirty="0" smtClean="0"/>
              <a:t>Our 2016 joint efforts continue…Next, we will tackle how to create a Regional </a:t>
            </a:r>
            <a:r>
              <a:rPr lang="en-US" sz="2600" dirty="0"/>
              <a:t>C</a:t>
            </a:r>
            <a:r>
              <a:rPr lang="en-US" sz="2600" dirty="0" smtClean="0"/>
              <a:t>oordinating Committee which will be instrumental in the expansion of services to all three counties! </a:t>
            </a:r>
            <a:endParaRPr lang="en-US" sz="2600" dirty="0"/>
          </a:p>
          <a:p>
            <a:endParaRPr lang="en-US" sz="2600" dirty="0" smtClean="0"/>
          </a:p>
          <a:p>
            <a:pPr algn="l"/>
            <a:r>
              <a:rPr lang="en-US" sz="2600" dirty="0" smtClean="0"/>
              <a:t>The Wisconsin River CCS Collaborative has shown that working together as a region created expansion of the provision of CCS services to consumers across Columbia, Richland and Sauk Counties</a:t>
            </a:r>
            <a:r>
              <a:rPr lang="en-US" dirty="0" smtClean="0"/>
              <a:t>.</a:t>
            </a:r>
            <a:endParaRPr lang="en-US" dirty="0"/>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3657735075"/>
              </p:ext>
            </p:extLst>
          </p:nvPr>
        </p:nvGraphicFramePr>
        <p:xfrm>
          <a:off x="2514600" y="1047750"/>
          <a:ext cx="6324600" cy="3943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84580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rot="162201">
            <a:off x="342752" y="679454"/>
            <a:ext cx="3810000" cy="1699221"/>
          </a:xfrm>
        </p:spPr>
        <p:txBody>
          <a:bodyPr>
            <a:noAutofit/>
          </a:bodyPr>
          <a:lstStyle/>
          <a:p>
            <a:pPr algn="l"/>
            <a:r>
              <a:rPr lang="en-US" dirty="0" smtClean="0">
                <a:solidFill>
                  <a:srgbClr val="FF0000"/>
                </a:solidFill>
              </a:rPr>
              <a:t>Questions?</a:t>
            </a:r>
            <a:r>
              <a:rPr lang="en-US" dirty="0" smtClean="0"/>
              <a:t/>
            </a:r>
            <a:br>
              <a:rPr lang="en-US" dirty="0" smtClean="0"/>
            </a:br>
            <a:r>
              <a:rPr lang="en-US" dirty="0" smtClean="0"/>
              <a:t>WANT More Information?</a:t>
            </a:r>
            <a:endParaRPr lang="en-US" dirty="0"/>
          </a:p>
        </p:txBody>
      </p:sp>
      <p:sp>
        <p:nvSpPr>
          <p:cNvPr id="2" name="Content Placeholder 1"/>
          <p:cNvSpPr>
            <a:spLocks noGrp="1"/>
          </p:cNvSpPr>
          <p:nvPr>
            <p:ph sz="half" idx="1"/>
          </p:nvPr>
        </p:nvSpPr>
        <p:spPr>
          <a:xfrm>
            <a:off x="3733800" y="742950"/>
            <a:ext cx="4648200" cy="2209800"/>
          </a:xfrm>
        </p:spPr>
        <p:txBody>
          <a:bodyPr>
            <a:normAutofit/>
          </a:bodyPr>
          <a:lstStyle/>
          <a:p>
            <a:pPr marL="0" indent="0" algn="ctr">
              <a:buNone/>
            </a:pPr>
            <a:endParaRPr lang="en-US" i="1" dirty="0" smtClean="0">
              <a:solidFill>
                <a:schemeClr val="tx1">
                  <a:lumMod val="85000"/>
                  <a:lumOff val="15000"/>
                </a:schemeClr>
              </a:solidFill>
            </a:endParaRPr>
          </a:p>
          <a:p>
            <a:pPr algn="ctr"/>
            <a:r>
              <a:rPr lang="en-US" sz="2400" i="1" dirty="0" smtClean="0">
                <a:solidFill>
                  <a:schemeClr val="tx1">
                    <a:lumMod val="85000"/>
                    <a:lumOff val="15000"/>
                  </a:schemeClr>
                </a:solidFill>
              </a:rPr>
              <a:t>Visit the  WI River Collaborative website </a:t>
            </a:r>
          </a:p>
          <a:p>
            <a:pPr marL="0" indent="0" algn="ctr">
              <a:buNone/>
            </a:pPr>
            <a:r>
              <a:rPr lang="en-US" sz="2400" i="1" dirty="0">
                <a:solidFill>
                  <a:schemeClr val="tx1">
                    <a:lumMod val="85000"/>
                    <a:lumOff val="15000"/>
                  </a:schemeClr>
                </a:solidFill>
              </a:rPr>
              <a:t> </a:t>
            </a:r>
            <a:r>
              <a:rPr lang="en-US" sz="2400" i="1" dirty="0" smtClean="0">
                <a:solidFill>
                  <a:schemeClr val="tx1">
                    <a:lumMod val="85000"/>
                    <a:lumOff val="15000"/>
                  </a:schemeClr>
                </a:solidFill>
              </a:rPr>
              <a:t>   </a:t>
            </a:r>
            <a:r>
              <a:rPr lang="en-US" sz="1400" i="1" dirty="0" smtClean="0">
                <a:solidFill>
                  <a:schemeClr val="tx1">
                    <a:lumMod val="85000"/>
                    <a:lumOff val="15000"/>
                  </a:schemeClr>
                </a:solidFill>
              </a:rPr>
              <a:t>(created by Richland County MIS staff)</a:t>
            </a:r>
          </a:p>
          <a:p>
            <a:pPr marL="0" indent="0" algn="ctr">
              <a:buNone/>
            </a:pPr>
            <a:r>
              <a:rPr lang="en-US" sz="2400" i="1" dirty="0" err="1" smtClean="0">
                <a:solidFill>
                  <a:schemeClr val="tx1">
                    <a:lumMod val="85000"/>
                    <a:lumOff val="15000"/>
                  </a:schemeClr>
                </a:solidFill>
              </a:rPr>
              <a:t>www.wisconsinriverCCS.org</a:t>
            </a:r>
            <a:endParaRPr lang="en-US" sz="2400" i="1" dirty="0" smtClean="0">
              <a:solidFill>
                <a:schemeClr val="tx1">
                  <a:lumMod val="85000"/>
                  <a:lumOff val="15000"/>
                </a:schemeClr>
              </a:solidFill>
            </a:endParaRPr>
          </a:p>
          <a:p>
            <a:pPr algn="ctr"/>
            <a:endParaRPr lang="en-US" sz="2400" i="1" dirty="0">
              <a:solidFill>
                <a:schemeClr val="tx1">
                  <a:lumMod val="85000"/>
                  <a:lumOff val="15000"/>
                </a:schemeClr>
              </a:solidFill>
            </a:endParaRPr>
          </a:p>
        </p:txBody>
      </p:sp>
      <p:sp>
        <p:nvSpPr>
          <p:cNvPr id="7" name="Content Placeholder 6"/>
          <p:cNvSpPr>
            <a:spLocks noGrp="1"/>
          </p:cNvSpPr>
          <p:nvPr>
            <p:ph sz="half" idx="2"/>
          </p:nvPr>
        </p:nvSpPr>
        <p:spPr>
          <a:xfrm>
            <a:off x="4114800" y="2800350"/>
            <a:ext cx="4648200" cy="2190750"/>
          </a:xfrm>
        </p:spPr>
        <p:txBody>
          <a:bodyPr>
            <a:normAutofit/>
          </a:bodyPr>
          <a:lstStyle/>
          <a:p>
            <a:endParaRPr lang="en-US" sz="1800" dirty="0" smtClean="0"/>
          </a:p>
          <a:p>
            <a:r>
              <a:rPr lang="en-US" sz="1800" dirty="0" smtClean="0"/>
              <a:t>Feel free to contact us with further questions:</a:t>
            </a:r>
          </a:p>
          <a:p>
            <a:r>
              <a:rPr lang="en-US" sz="1800" dirty="0" err="1" smtClean="0">
                <a:solidFill>
                  <a:srgbClr val="002060"/>
                </a:solidFill>
              </a:rPr>
              <a:t>Shannon.Robinson@co.columbia.wi.us</a:t>
            </a:r>
            <a:endParaRPr lang="en-US" sz="1800" dirty="0" smtClean="0">
              <a:solidFill>
                <a:srgbClr val="002060"/>
              </a:solidFill>
            </a:endParaRPr>
          </a:p>
          <a:p>
            <a:r>
              <a:rPr lang="en-US" sz="1800" dirty="0" err="1" smtClean="0">
                <a:solidFill>
                  <a:srgbClr val="002060"/>
                </a:solidFill>
              </a:rPr>
              <a:t>Myranda.Culver@co.richland.wi.us</a:t>
            </a:r>
            <a:endParaRPr lang="en-US" sz="1800" dirty="0" smtClean="0">
              <a:solidFill>
                <a:srgbClr val="002060"/>
              </a:solidFill>
            </a:endParaRPr>
          </a:p>
          <a:p>
            <a:r>
              <a:rPr lang="en-US" sz="1800" dirty="0" smtClean="0">
                <a:solidFill>
                  <a:srgbClr val="002060"/>
                </a:solidFill>
              </a:rPr>
              <a:t>Sboesl@co.sauk.wi.us</a:t>
            </a:r>
          </a:p>
          <a:p>
            <a:endParaRPr lang="en-US" sz="1800" dirty="0" smtClean="0">
              <a:solidFill>
                <a:schemeClr val="tx2"/>
              </a:solidFill>
            </a:endParaRPr>
          </a:p>
        </p:txBody>
      </p:sp>
    </p:spTree>
    <p:extLst>
      <p:ext uri="{BB962C8B-B14F-4D97-AF65-F5344CB8AC3E}">
        <p14:creationId xmlns:p14="http://schemas.microsoft.com/office/powerpoint/2010/main" val="3335017798"/>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PresenterMedia.com Animated Theme">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erMedia.com Static Theme">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ＭＳ 明朝"/>
        <a:font script="Hang" typeface="바탕"/>
        <a:font script="Hans" typeface="华文新魏"/>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ＭＳ 明朝"/>
        <a:font script="Hang" typeface="바탕"/>
        <a:font script="Hans" typeface="华文新魏"/>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13393</TotalTime>
  <Words>511</Words>
  <Application>Microsoft Office PowerPoint</Application>
  <PresentationFormat>On-screen Show (16:9)</PresentationFormat>
  <Paragraphs>56</Paragraphs>
  <Slides>8</Slides>
  <Notes>2</Notes>
  <HiddenSlides>0</HiddenSlides>
  <MMClips>0</MMClips>
  <ScaleCrop>false</ScaleCrop>
  <HeadingPairs>
    <vt:vector size="4" baseType="variant">
      <vt:variant>
        <vt:lpstr>Theme</vt:lpstr>
      </vt:variant>
      <vt:variant>
        <vt:i4>3</vt:i4>
      </vt:variant>
      <vt:variant>
        <vt:lpstr>Slide Titles</vt:lpstr>
      </vt:variant>
      <vt:variant>
        <vt:i4>8</vt:i4>
      </vt:variant>
    </vt:vector>
  </HeadingPairs>
  <TitlesOfParts>
    <vt:vector size="11" baseType="lpstr">
      <vt:lpstr>PresenterMedia.com Animated Theme</vt:lpstr>
      <vt:lpstr>PresenterMedia.com Static Theme</vt:lpstr>
      <vt:lpstr>Foundry</vt:lpstr>
      <vt:lpstr>Wisconsin River CCS Collaborative</vt:lpstr>
      <vt:lpstr>PowerPoint Presentation</vt:lpstr>
      <vt:lpstr>PowerPoint Presentation</vt:lpstr>
      <vt:lpstr>Steps for 2014-2015:</vt:lpstr>
      <vt:lpstr>PowerPoint Presentation</vt:lpstr>
      <vt:lpstr>Building WI River CCS Network</vt:lpstr>
      <vt:lpstr>Summary </vt:lpstr>
      <vt:lpstr>Questions? WANT More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Earth</dc:title>
  <dc:creator>PresenterMedia.com</dc:creator>
  <cp:lastModifiedBy>User</cp:lastModifiedBy>
  <cp:revision>264</cp:revision>
  <dcterms:created xsi:type="dcterms:W3CDTF">2010-11-24T18:19:10Z</dcterms:created>
  <dcterms:modified xsi:type="dcterms:W3CDTF">2015-10-16T15:36:13Z</dcterms:modified>
</cp:coreProperties>
</file>