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handoutMasterIdLst>
    <p:handoutMasterId r:id="rId10"/>
  </p:handoutMasterIdLst>
  <p:sldIdLst>
    <p:sldId id="259" r:id="rId2"/>
    <p:sldId id="262" r:id="rId3"/>
    <p:sldId id="291" r:id="rId4"/>
    <p:sldId id="275" r:id="rId5"/>
    <p:sldId id="296" r:id="rId6"/>
    <p:sldId id="299" r:id="rId7"/>
    <p:sldId id="27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262"/>
            <p14:sldId id="291"/>
            <p14:sldId id="275"/>
            <p14:sldId id="296"/>
            <p14:sldId id="299"/>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96" d="100"/>
          <a:sy n="96" d="100"/>
        </p:scale>
        <p:origin x="-510" y="-9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smtClean="0"/>
              <a:t>Average Number of Days</a:t>
            </a:r>
          </a:p>
          <a:p>
            <a:pPr>
              <a:defRPr/>
            </a:pPr>
            <a:r>
              <a:rPr lang="en-US" sz="2400" dirty="0" smtClean="0"/>
              <a:t> </a:t>
            </a:r>
            <a:r>
              <a:rPr lang="en-US" sz="2400" dirty="0"/>
              <a:t>to First Contact</a:t>
            </a:r>
          </a:p>
        </c:rich>
      </c:tx>
      <c:layout/>
      <c:overlay val="0"/>
    </c:title>
    <c:autoTitleDeleted val="0"/>
    <c:plotArea>
      <c:layout>
        <c:manualLayout>
          <c:layoutTarget val="inner"/>
          <c:xMode val="edge"/>
          <c:yMode val="edge"/>
          <c:x val="8.6355971128608919E-2"/>
          <c:y val="0.16047662401574803"/>
          <c:w val="0.88053863671452837"/>
          <c:h val="0.71483070866141729"/>
        </c:manualLayout>
      </c:layout>
      <c:lineChart>
        <c:grouping val="standard"/>
        <c:varyColors val="0"/>
        <c:ser>
          <c:idx val="0"/>
          <c:order val="0"/>
          <c:tx>
            <c:strRef>
              <c:f>Sheet1!$B$1</c:f>
              <c:strCache>
                <c:ptCount val="1"/>
                <c:pt idx="0">
                  <c:v>Days to First Contact</c:v>
                </c:pt>
              </c:strCache>
            </c:strRef>
          </c:tx>
          <c:spPr>
            <a:ln>
              <a:solidFill>
                <a:schemeClr val="accent6">
                  <a:lumMod val="75000"/>
                </a:schemeClr>
              </a:solidFill>
            </a:ln>
          </c:spPr>
          <c:marker>
            <c:spPr>
              <a:ln>
                <a:solidFill>
                  <a:schemeClr val="accent6">
                    <a:lumMod val="75000"/>
                  </a:schemeClr>
                </a:solidFill>
              </a:ln>
            </c:spPr>
          </c:marker>
          <c:cat>
            <c:strRef>
              <c:f>Sheet1!$A$2:$A$11</c:f>
              <c:strCache>
                <c:ptCount val="10"/>
                <c:pt idx="0">
                  <c:v>Nov</c:v>
                </c:pt>
                <c:pt idx="1">
                  <c:v>Dec</c:v>
                </c:pt>
                <c:pt idx="2">
                  <c:v>Jan</c:v>
                </c:pt>
                <c:pt idx="3">
                  <c:v>Feb</c:v>
                </c:pt>
                <c:pt idx="4">
                  <c:v>Mar</c:v>
                </c:pt>
                <c:pt idx="5">
                  <c:v>Apr</c:v>
                </c:pt>
                <c:pt idx="6">
                  <c:v>May</c:v>
                </c:pt>
                <c:pt idx="7">
                  <c:v>Jun</c:v>
                </c:pt>
                <c:pt idx="8">
                  <c:v>Jul</c:v>
                </c:pt>
                <c:pt idx="9">
                  <c:v>Aug</c:v>
                </c:pt>
              </c:strCache>
            </c:strRef>
          </c:cat>
          <c:val>
            <c:numRef>
              <c:f>Sheet1!$B$2:$B$11</c:f>
              <c:numCache>
                <c:formatCode>General</c:formatCode>
                <c:ptCount val="10"/>
                <c:pt idx="0">
                  <c:v>19.66</c:v>
                </c:pt>
                <c:pt idx="1">
                  <c:v>8.33</c:v>
                </c:pt>
                <c:pt idx="2">
                  <c:v>7</c:v>
                </c:pt>
                <c:pt idx="3">
                  <c:v>2.4300000000000002</c:v>
                </c:pt>
                <c:pt idx="4">
                  <c:v>4.25</c:v>
                </c:pt>
                <c:pt idx="5">
                  <c:v>8.36</c:v>
                </c:pt>
                <c:pt idx="6">
                  <c:v>7.4</c:v>
                </c:pt>
                <c:pt idx="7">
                  <c:v>7.8</c:v>
                </c:pt>
                <c:pt idx="8">
                  <c:v>3.86</c:v>
                </c:pt>
                <c:pt idx="9">
                  <c:v>2.77</c:v>
                </c:pt>
              </c:numCache>
            </c:numRef>
          </c:val>
          <c:smooth val="0"/>
        </c:ser>
        <c:dLbls>
          <c:showLegendKey val="0"/>
          <c:showVal val="0"/>
          <c:showCatName val="0"/>
          <c:showSerName val="0"/>
          <c:showPercent val="0"/>
          <c:showBubbleSize val="0"/>
        </c:dLbls>
        <c:marker val="1"/>
        <c:smooth val="0"/>
        <c:axId val="112915584"/>
        <c:axId val="112917504"/>
      </c:lineChart>
      <c:catAx>
        <c:axId val="112915584"/>
        <c:scaling>
          <c:orientation val="minMax"/>
        </c:scaling>
        <c:delete val="0"/>
        <c:axPos val="b"/>
        <c:majorTickMark val="out"/>
        <c:minorTickMark val="none"/>
        <c:tickLblPos val="nextTo"/>
        <c:crossAx val="112917504"/>
        <c:crosses val="autoZero"/>
        <c:auto val="1"/>
        <c:lblAlgn val="ctr"/>
        <c:lblOffset val="100"/>
        <c:noMultiLvlLbl val="0"/>
      </c:catAx>
      <c:valAx>
        <c:axId val="112917504"/>
        <c:scaling>
          <c:orientation val="minMax"/>
        </c:scaling>
        <c:delete val="0"/>
        <c:axPos val="l"/>
        <c:majorGridlines/>
        <c:numFmt formatCode="General" sourceLinked="1"/>
        <c:majorTickMark val="out"/>
        <c:minorTickMark val="none"/>
        <c:tickLblPos val="nextTo"/>
        <c:crossAx val="112915584"/>
        <c:crosses val="autoZero"/>
        <c:crossBetween val="between"/>
      </c:valAx>
      <c:spPr>
        <a:solidFill>
          <a:schemeClr val="accent6">
            <a:lumMod val="20000"/>
            <a:lumOff val="80000"/>
          </a:schemeClr>
        </a:solidFill>
        <a:ln>
          <a:solidFill>
            <a:schemeClr val="accent1"/>
          </a:solidFill>
        </a:ln>
      </c:spPr>
    </c:plotArea>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4400" smtClean="0"/>
            <a:t>1</a:t>
          </a:r>
          <a:endParaRPr lang="en-US" sz="4400"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4400" smtClean="0"/>
            <a:t>2</a:t>
          </a:r>
          <a:endParaRPr lang="en-US" sz="4400"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dgm:t>
        <a:bodyPr/>
        <a:lstStyle/>
        <a:p>
          <a:r>
            <a:rPr lang="en-US" sz="3200" dirty="0" smtClean="0">
              <a:effectLst/>
            </a:rPr>
            <a:t>Develop and implement “Receiving Plan”</a:t>
          </a:r>
          <a:endParaRPr lang="en-US" sz="3200" dirty="0">
            <a:effectLst/>
          </a:endParaRP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D1776C8F-2B10-4075-8DF7-7F65AB725ED5}">
      <dgm:prSet phldrT="[Text]" custT="1"/>
      <dgm:spPr/>
      <dgm:t>
        <a:bodyPr/>
        <a:lstStyle/>
        <a:p>
          <a:r>
            <a:rPr lang="en-US" sz="4400" dirty="0" smtClean="0"/>
            <a:t>3</a:t>
          </a:r>
          <a:endParaRPr lang="en-US" sz="4400" dirty="0"/>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pPr/>
      <dgm:t>
        <a:bodyPr/>
        <a:lstStyle/>
        <a:p>
          <a:r>
            <a:rPr lang="en-US" sz="3200" dirty="0" smtClean="0">
              <a:effectLst/>
            </a:rPr>
            <a:t>First contact within 48 hours of discharge</a:t>
          </a:r>
          <a:endParaRPr lang="en-US" sz="3200" dirty="0">
            <a:effectLst/>
          </a:endParaRP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pPr/>
      <dgm:t>
        <a:bodyPr/>
        <a:lstStyle/>
        <a:p>
          <a:pPr marL="280988" indent="-280988"/>
          <a:r>
            <a:rPr lang="en-US" sz="3200" b="0" dirty="0" smtClean="0">
              <a:effectLst/>
            </a:rPr>
            <a:t>Reduce hospital re-admissions</a:t>
          </a:r>
          <a:endParaRPr lang="en-US" sz="3200" b="0" dirty="0">
            <a:effectLst/>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0" presStyleCnt="3" custLinFactNeighborY="-15667">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0" presStyleCnt="3" custScaleX="259632">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1" presStyleCnt="3">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1" presStyleCnt="3" custScaleX="259632">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2" presStyleCnt="3">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2" presStyleCnt="3" custScaleX="259632">
        <dgm:presLayoutVars>
          <dgm:bulletEnabled val="1"/>
        </dgm:presLayoutVars>
      </dgm:prSet>
      <dgm:spPr>
        <a:prstGeom prst="rect">
          <a:avLst/>
        </a:prstGeom>
      </dgm:spPr>
      <dgm:t>
        <a:bodyPr/>
        <a:lstStyle/>
        <a:p>
          <a:endParaRPr lang="en-US"/>
        </a:p>
      </dgm:t>
    </dgm:pt>
  </dgm:ptLst>
  <dgm:cxnLst>
    <dgm:cxn modelId="{7077B78D-FCDC-4519-8416-DC357ACD5043}" srcId="{F6FEADD9-F67D-41F5-BA4C-3C84956E7F46}" destId="{D1776C8F-2B10-4075-8DF7-7F65AB725ED5}" srcOrd="2" destOrd="0" parTransId="{7291E740-3E17-41B3-99D3-1D67AE37CC3F}" sibTransId="{88B75C29-8054-417D-BCE3-878A55118F6D}"/>
    <dgm:cxn modelId="{119690D4-400B-468B-8BA0-5C9C9E2AFEAF}" srcId="{D1776C8F-2B10-4075-8DF7-7F65AB725ED5}" destId="{6BE4E373-0656-4EDC-821E-BE09C952B1F6}" srcOrd="0" destOrd="0" parTransId="{34218063-BF94-4304-99BD-B3F7BA4D3C8F}" sibTransId="{E17B9BF1-2948-497F-8EC7-3BF734D839DB}"/>
    <dgm:cxn modelId="{3D887057-7E91-45EF-8E4B-3006C2DFECB4}" type="presOf" srcId="{6BE4E373-0656-4EDC-821E-BE09C952B1F6}" destId="{C7C3E6FD-D83F-4BDA-907E-B5EE041DA931}" srcOrd="0" destOrd="0" presId="urn:microsoft.com/office/officeart/2005/8/layout/vList5"/>
    <dgm:cxn modelId="{B6416E04-E5DE-46CA-AD27-47EBE280D636}" type="presOf" srcId="{C59269D0-92A5-481C-BA64-727AFB0DD545}" destId="{B37A5355-225B-4C6F-AED7-6C620F99EECC}" srcOrd="0" destOrd="0" presId="urn:microsoft.com/office/officeart/2005/8/layout/vList5"/>
    <dgm:cxn modelId="{F40F9561-0D4C-44CF-91EF-A92B1DBDE44B}" srcId="{F6FEADD9-F67D-41F5-BA4C-3C84956E7F46}" destId="{74EE5CD8-078F-4590-BF9C-A341A294A016}" srcOrd="0" destOrd="0" parTransId="{BB568D76-3363-43D3-B00C-3359A643216C}" sibTransId="{CF9FB981-E6ED-4440-AC98-4E4E2ABA2C55}"/>
    <dgm:cxn modelId="{5417F3DF-8CAE-4E6C-ADBB-ED6F50084B8E}" type="presOf" srcId="{D1776C8F-2B10-4075-8DF7-7F65AB725ED5}" destId="{F5034101-5B7D-4FE7-B47A-5A48CF39606B}" srcOrd="0" destOrd="0" presId="urn:microsoft.com/office/officeart/2005/8/layout/vList5"/>
    <dgm:cxn modelId="{9071FB3B-D26B-4384-BD1A-80C12C62D02C}" srcId="{AA046201-5C4D-445E-BF0B-5C6D2B0A1945}" destId="{C59269D0-92A5-481C-BA64-727AFB0DD545}" srcOrd="0" destOrd="0" parTransId="{312CC84D-092F-422A-AA24-A4619DBBB7BE}" sibTransId="{266DE8E8-1339-41C4-B9A7-6148496C7FA9}"/>
    <dgm:cxn modelId="{B8AF1086-D7BE-446F-9133-738B599E9A7D}" srcId="{F6FEADD9-F67D-41F5-BA4C-3C84956E7F46}" destId="{AA046201-5C4D-445E-BF0B-5C6D2B0A1945}" srcOrd="1" destOrd="0" parTransId="{FE92FC33-5E0F-4302-9E80-A69E8ACDDE56}" sibTransId="{40767EFF-7D52-4469-ACEE-7D28E67337E2}"/>
    <dgm:cxn modelId="{DBCA7E61-D822-40A0-A27A-D7E092386A0B}" type="presOf" srcId="{F6FEADD9-F67D-41F5-BA4C-3C84956E7F46}" destId="{AAE7A1E6-6847-453D-B55B-8A82BF138C1D}" srcOrd="0" destOrd="0" presId="urn:microsoft.com/office/officeart/2005/8/layout/vList5"/>
    <dgm:cxn modelId="{9A0DCB65-9DCB-4972-9768-1762E4116F3C}" type="presOf" srcId="{74EE5CD8-078F-4590-BF9C-A341A294A016}" destId="{7E429971-BC57-430F-BB25-C0574E5E39E3}"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1D12F37E-DF42-400C-B5B5-A8FAF49EC0EC}" type="presOf" srcId="{1E4D3931-0DBD-4211-A24A-6AF364284B1E}" destId="{D54B1729-BC98-42C1-9C6C-D65DCBA4358F}" srcOrd="0" destOrd="0" presId="urn:microsoft.com/office/officeart/2005/8/layout/vList5"/>
    <dgm:cxn modelId="{AFF7133D-5E9D-4613-9299-006F9E49301B}" type="presOf" srcId="{AA046201-5C4D-445E-BF0B-5C6D2B0A1945}" destId="{C04276DC-EE64-470A-B8BC-09067B8045FA}" srcOrd="0" destOrd="0" presId="urn:microsoft.com/office/officeart/2005/8/layout/vList5"/>
    <dgm:cxn modelId="{1E18118B-9778-4714-A249-2B714D5427F7}" type="presParOf" srcId="{AAE7A1E6-6847-453D-B55B-8A82BF138C1D}" destId="{C4407577-18A2-46E0-8805-2838042EB67A}" srcOrd="0" destOrd="0" presId="urn:microsoft.com/office/officeart/2005/8/layout/vList5"/>
    <dgm:cxn modelId="{84152E8A-21A6-4CAF-BC09-47C13F4FFFB8}" type="presParOf" srcId="{C4407577-18A2-46E0-8805-2838042EB67A}" destId="{7E429971-BC57-430F-BB25-C0574E5E39E3}" srcOrd="0" destOrd="0" presId="urn:microsoft.com/office/officeart/2005/8/layout/vList5"/>
    <dgm:cxn modelId="{1D51832F-3B38-483B-8C08-BDD413206841}" type="presParOf" srcId="{C4407577-18A2-46E0-8805-2838042EB67A}" destId="{D54B1729-BC98-42C1-9C6C-D65DCBA4358F}" srcOrd="1" destOrd="0" presId="urn:microsoft.com/office/officeart/2005/8/layout/vList5"/>
    <dgm:cxn modelId="{F2BB24AB-7DB6-4F0F-92D8-664E0F322520}" type="presParOf" srcId="{AAE7A1E6-6847-453D-B55B-8A82BF138C1D}" destId="{AB8574CC-D4F2-4555-AEE3-F4EE58B11D03}" srcOrd="1" destOrd="0" presId="urn:microsoft.com/office/officeart/2005/8/layout/vList5"/>
    <dgm:cxn modelId="{3F47CC38-27AC-4E4E-92A2-FDE046382C80}" type="presParOf" srcId="{AAE7A1E6-6847-453D-B55B-8A82BF138C1D}" destId="{85B8F607-FDD8-476A-ADBE-E1250824F294}" srcOrd="2" destOrd="0" presId="urn:microsoft.com/office/officeart/2005/8/layout/vList5"/>
    <dgm:cxn modelId="{B4BBC5E0-69C0-4FD2-84A6-C47E62DEA28D}" type="presParOf" srcId="{85B8F607-FDD8-476A-ADBE-E1250824F294}" destId="{C04276DC-EE64-470A-B8BC-09067B8045FA}" srcOrd="0" destOrd="0" presId="urn:microsoft.com/office/officeart/2005/8/layout/vList5"/>
    <dgm:cxn modelId="{71B90C6E-E0F2-4EE1-8864-5914AAFA20A7}" type="presParOf" srcId="{85B8F607-FDD8-476A-ADBE-E1250824F294}" destId="{B37A5355-225B-4C6F-AED7-6C620F99EECC}" srcOrd="1" destOrd="0" presId="urn:microsoft.com/office/officeart/2005/8/layout/vList5"/>
    <dgm:cxn modelId="{E6DEED78-0C33-4D1D-A595-AFE4311369E4}" type="presParOf" srcId="{AAE7A1E6-6847-453D-B55B-8A82BF138C1D}" destId="{5ACAA866-A8A8-4183-97B5-CEEAB1525C60}" srcOrd="3" destOrd="0" presId="urn:microsoft.com/office/officeart/2005/8/layout/vList5"/>
    <dgm:cxn modelId="{FD2A22C3-24B0-4E4D-A3BC-79528D3FBC48}" type="presParOf" srcId="{AAE7A1E6-6847-453D-B55B-8A82BF138C1D}" destId="{477213BE-9E91-4950-8451-7F60796F47F4}" srcOrd="4" destOrd="0" presId="urn:microsoft.com/office/officeart/2005/8/layout/vList5"/>
    <dgm:cxn modelId="{2D9E3819-8AF8-4F78-AD5E-1D892BCE0381}" type="presParOf" srcId="{477213BE-9E91-4950-8451-7F60796F47F4}" destId="{F5034101-5B7D-4FE7-B47A-5A48CF39606B}" srcOrd="0" destOrd="0" presId="urn:microsoft.com/office/officeart/2005/8/layout/vList5"/>
    <dgm:cxn modelId="{5FD7E964-E46A-45B4-A545-5D657B6094BB}" type="presParOf" srcId="{477213BE-9E91-4950-8451-7F60796F47F4}" destId="{C7C3E6FD-D83F-4BDA-907E-B5EE041DA93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5C831A-CCF5-4391-A2BE-9DF065D37587}" type="doc">
      <dgm:prSet loTypeId="urn:microsoft.com/office/officeart/2005/8/layout/arrow2" loCatId="process" qsTypeId="urn:microsoft.com/office/officeart/2005/8/quickstyle/3d5" qsCatId="3D" csTypeId="urn:microsoft.com/office/officeart/2005/8/colors/colorful3" csCatId="colorful" phldr="1"/>
      <dgm:spPr/>
    </dgm:pt>
    <dgm:pt modelId="{1E3A074B-8EC3-4AC7-ADB8-C53A583CA2D1}">
      <dgm:prSet phldrT="[Text]" custT="1"/>
      <dgm:spPr/>
      <dgm:t>
        <a:bodyPr/>
        <a:lstStyle/>
        <a:p>
          <a:r>
            <a:rPr lang="en-US" sz="2000" dirty="0" smtClean="0">
              <a:effectLst/>
            </a:rPr>
            <a:t>Milestone 1</a:t>
          </a:r>
          <a:endParaRPr lang="en-US" sz="2000" dirty="0">
            <a:effectLst/>
          </a:endParaRPr>
        </a:p>
      </dgm:t>
    </dgm:pt>
    <dgm:pt modelId="{C3E70DF8-D297-401F-A070-1295F4388B0B}" type="parTrans" cxnId="{8C1AFE23-B091-4CE6-8284-0511812F213B}">
      <dgm:prSet/>
      <dgm:spPr/>
      <dgm:t>
        <a:bodyPr/>
        <a:lstStyle/>
        <a:p>
          <a:endParaRPr lang="en-US" sz="2400">
            <a:effectLst/>
          </a:endParaRPr>
        </a:p>
      </dgm:t>
    </dgm:pt>
    <dgm:pt modelId="{13D421C7-F834-4141-85ED-0207D610A128}" type="sibTrans" cxnId="{8C1AFE23-B091-4CE6-8284-0511812F213B}">
      <dgm:prSet/>
      <dgm:spPr/>
      <dgm:t>
        <a:bodyPr/>
        <a:lstStyle/>
        <a:p>
          <a:endParaRPr lang="en-US" sz="2400">
            <a:effectLst/>
          </a:endParaRPr>
        </a:p>
      </dgm:t>
    </dgm:pt>
    <dgm:pt modelId="{C7CCB8C4-BA8F-435B-96D2-651E5BBEE204}">
      <dgm:prSet phldrT="[Text]" custT="1"/>
      <dgm:spPr/>
      <dgm:t>
        <a:bodyPr/>
        <a:lstStyle/>
        <a:p>
          <a:r>
            <a:rPr lang="en-US" sz="2000" dirty="0" smtClean="0">
              <a:effectLst/>
            </a:rPr>
            <a:t>Milestone 2</a:t>
          </a:r>
          <a:endParaRPr lang="en-US" sz="2000" dirty="0">
            <a:effectLst/>
          </a:endParaRPr>
        </a:p>
      </dgm:t>
    </dgm:pt>
    <dgm:pt modelId="{AD18367E-C5DB-45A4-A27B-B15954C86D0F}" type="parTrans" cxnId="{679C1D1A-14EB-43D6-A6EB-15DB434BD9E3}">
      <dgm:prSet/>
      <dgm:spPr/>
      <dgm:t>
        <a:bodyPr/>
        <a:lstStyle/>
        <a:p>
          <a:endParaRPr lang="en-US" sz="2400">
            <a:effectLst/>
          </a:endParaRPr>
        </a:p>
      </dgm:t>
    </dgm:pt>
    <dgm:pt modelId="{7D6A4EA2-7BAB-433A-B969-4D95C96F0274}" type="sibTrans" cxnId="{679C1D1A-14EB-43D6-A6EB-15DB434BD9E3}">
      <dgm:prSet/>
      <dgm:spPr/>
      <dgm:t>
        <a:bodyPr/>
        <a:lstStyle/>
        <a:p>
          <a:endParaRPr lang="en-US" sz="2400">
            <a:effectLst/>
          </a:endParaRPr>
        </a:p>
      </dgm:t>
    </dgm:pt>
    <dgm:pt modelId="{A75DE5EA-0E88-4A1C-B1EA-B4EE477D7AA1}">
      <dgm:prSet phldrT="[Text]" custT="1"/>
      <dgm:spPr/>
      <dgm:t>
        <a:bodyPr/>
        <a:lstStyle/>
        <a:p>
          <a:r>
            <a:rPr lang="en-US" sz="2000" smtClean="0">
              <a:effectLst/>
            </a:rPr>
            <a:t>Milestone 3</a:t>
          </a:r>
          <a:endParaRPr lang="en-US" sz="2000" dirty="0">
            <a:effectLst/>
          </a:endParaRPr>
        </a:p>
      </dgm:t>
    </dgm:pt>
    <dgm:pt modelId="{48157EE2-9BD9-48FE-A422-276C84F2470D}" type="parTrans" cxnId="{D09152C8-0058-4F02-AE9F-59A443534AE8}">
      <dgm:prSet/>
      <dgm:spPr/>
      <dgm:t>
        <a:bodyPr/>
        <a:lstStyle/>
        <a:p>
          <a:endParaRPr lang="en-US" sz="2400">
            <a:effectLst/>
          </a:endParaRPr>
        </a:p>
      </dgm:t>
    </dgm:pt>
    <dgm:pt modelId="{03226FF3-250B-4000-A0B5-00FF0F1D75A5}" type="sibTrans" cxnId="{D09152C8-0058-4F02-AE9F-59A443534AE8}">
      <dgm:prSet/>
      <dgm:spPr/>
      <dgm:t>
        <a:bodyPr/>
        <a:lstStyle/>
        <a:p>
          <a:endParaRPr lang="en-US" sz="2400">
            <a:effectLst/>
          </a:endParaRPr>
        </a:p>
      </dgm:t>
    </dgm:pt>
    <dgm:pt modelId="{5175B6B0-3CA6-4535-A09B-108E0999A356}">
      <dgm:prSet phldrT="[Text]" custT="1"/>
      <dgm:spPr/>
      <dgm:t>
        <a:bodyPr/>
        <a:lstStyle/>
        <a:p>
          <a:r>
            <a:rPr lang="en-US" sz="2000" dirty="0" smtClean="0">
              <a:effectLst/>
            </a:rPr>
            <a:t>Develop standards for first contact	</a:t>
          </a:r>
          <a:endParaRPr lang="en-US" sz="2000" dirty="0">
            <a:effectLst/>
          </a:endParaRPr>
        </a:p>
      </dgm:t>
    </dgm:pt>
    <dgm:pt modelId="{ECD96492-1092-4631-A208-D9A5DA08372E}" type="parTrans" cxnId="{345AD6EC-90F1-4BA3-A053-C21366541189}">
      <dgm:prSet/>
      <dgm:spPr/>
      <dgm:t>
        <a:bodyPr/>
        <a:lstStyle/>
        <a:p>
          <a:endParaRPr lang="en-US" sz="2400">
            <a:effectLst/>
          </a:endParaRPr>
        </a:p>
      </dgm:t>
    </dgm:pt>
    <dgm:pt modelId="{F900535F-E882-46D4-B632-4B8ACBE851E4}" type="sibTrans" cxnId="{345AD6EC-90F1-4BA3-A053-C21366541189}">
      <dgm:prSet/>
      <dgm:spPr/>
      <dgm:t>
        <a:bodyPr/>
        <a:lstStyle/>
        <a:p>
          <a:endParaRPr lang="en-US" sz="2400">
            <a:effectLst/>
          </a:endParaRPr>
        </a:p>
      </dgm:t>
    </dgm:pt>
    <dgm:pt modelId="{1982B446-3706-4711-A6F1-3DC4DFE59A3A}">
      <dgm:prSet phldrT="[Text]" custT="1"/>
      <dgm:spPr/>
      <dgm:t>
        <a:bodyPr/>
        <a:lstStyle/>
        <a:p>
          <a:r>
            <a:rPr lang="en-US" sz="2000" dirty="0" smtClean="0">
              <a:effectLst/>
            </a:rPr>
            <a:t>Milestone 4</a:t>
          </a:r>
          <a:endParaRPr lang="en-US" sz="2000" dirty="0">
            <a:effectLst/>
          </a:endParaRPr>
        </a:p>
      </dgm:t>
    </dgm:pt>
    <dgm:pt modelId="{33D0F32B-ABD3-423A-818A-28D89377B172}" type="parTrans" cxnId="{7DD07C3D-EA79-49EE-93EE-865A49AB8425}">
      <dgm:prSet/>
      <dgm:spPr/>
      <dgm:t>
        <a:bodyPr/>
        <a:lstStyle/>
        <a:p>
          <a:endParaRPr lang="en-US">
            <a:effectLst/>
          </a:endParaRPr>
        </a:p>
      </dgm:t>
    </dgm:pt>
    <dgm:pt modelId="{6C0374E5-7FC4-4DEF-BC17-94C58A35DE3F}" type="sibTrans" cxnId="{7DD07C3D-EA79-49EE-93EE-865A49AB8425}">
      <dgm:prSet/>
      <dgm:spPr/>
      <dgm:t>
        <a:bodyPr/>
        <a:lstStyle/>
        <a:p>
          <a:endParaRPr lang="en-US">
            <a:effectLst/>
          </a:endParaRPr>
        </a:p>
      </dgm:t>
    </dgm:pt>
    <dgm:pt modelId="{BAD6DE81-DE4F-40EF-8526-A8F127A4BE33}">
      <dgm:prSet phldrT="[Text]" custT="1"/>
      <dgm:spPr/>
      <dgm:t>
        <a:bodyPr/>
        <a:lstStyle/>
        <a:p>
          <a:r>
            <a:rPr lang="en-US" sz="2000" dirty="0" smtClean="0">
              <a:effectLst/>
            </a:rPr>
            <a:t>Develop protocol for contact within 48 hours	</a:t>
          </a:r>
          <a:endParaRPr lang="en-US" sz="2000" dirty="0">
            <a:effectLst/>
          </a:endParaRPr>
        </a:p>
      </dgm:t>
    </dgm:pt>
    <dgm:pt modelId="{3224C504-155F-4C9F-93C7-83D8D4CEC1B4}" type="parTrans" cxnId="{293E3154-15DE-4C13-93DE-664CEAB9F0AF}">
      <dgm:prSet/>
      <dgm:spPr/>
      <dgm:t>
        <a:bodyPr/>
        <a:lstStyle/>
        <a:p>
          <a:endParaRPr lang="en-US">
            <a:effectLst/>
          </a:endParaRPr>
        </a:p>
      </dgm:t>
    </dgm:pt>
    <dgm:pt modelId="{6252B9CC-7427-40BA-B706-E629F53D4B22}" type="sibTrans" cxnId="{293E3154-15DE-4C13-93DE-664CEAB9F0AF}">
      <dgm:prSet/>
      <dgm:spPr/>
      <dgm:t>
        <a:bodyPr/>
        <a:lstStyle/>
        <a:p>
          <a:endParaRPr lang="en-US">
            <a:effectLst/>
          </a:endParaRPr>
        </a:p>
      </dgm:t>
    </dgm:pt>
    <dgm:pt modelId="{9898FE38-DE6C-46BA-8D32-D767674AD978}">
      <dgm:prSet phldrT="[Text]" custT="1"/>
      <dgm:spPr/>
      <dgm:t>
        <a:bodyPr/>
        <a:lstStyle/>
        <a:p>
          <a:r>
            <a:rPr lang="en-US" sz="2000" dirty="0" smtClean="0">
              <a:effectLst/>
            </a:rPr>
            <a:t>Improve  information sharing and accountability	</a:t>
          </a:r>
          <a:endParaRPr lang="en-US" sz="2000" dirty="0">
            <a:effectLst/>
          </a:endParaRPr>
        </a:p>
      </dgm:t>
    </dgm:pt>
    <dgm:pt modelId="{6500A968-9A0E-4ACA-91E4-A3C5FA03BCC8}" type="parTrans" cxnId="{277398F3-A9DD-4822-A4A0-9408AA94EB41}">
      <dgm:prSet/>
      <dgm:spPr/>
      <dgm:t>
        <a:bodyPr/>
        <a:lstStyle/>
        <a:p>
          <a:endParaRPr lang="en-US">
            <a:effectLst/>
          </a:endParaRPr>
        </a:p>
      </dgm:t>
    </dgm:pt>
    <dgm:pt modelId="{15E99FBC-5B51-4114-8E0B-C26E50C78603}" type="sibTrans" cxnId="{277398F3-A9DD-4822-A4A0-9408AA94EB41}">
      <dgm:prSet/>
      <dgm:spPr/>
      <dgm:t>
        <a:bodyPr/>
        <a:lstStyle/>
        <a:p>
          <a:endParaRPr lang="en-US">
            <a:effectLst/>
          </a:endParaRPr>
        </a:p>
      </dgm:t>
    </dgm:pt>
    <dgm:pt modelId="{A39C9339-F7BC-4A9F-AF8A-3B9741B27413}">
      <dgm:prSet phldrT="[Text]" custT="1"/>
      <dgm:spPr/>
      <dgm:t>
        <a:bodyPr/>
        <a:lstStyle/>
        <a:p>
          <a:r>
            <a:rPr lang="en-US" sz="2000" dirty="0" smtClean="0">
              <a:effectLst/>
            </a:rPr>
            <a:t>Develop “Receiving Plan”	</a:t>
          </a:r>
          <a:endParaRPr lang="en-US" sz="2000" dirty="0">
            <a:effectLst/>
          </a:endParaRPr>
        </a:p>
      </dgm:t>
    </dgm:pt>
    <dgm:pt modelId="{3E2FBE5E-2D29-4C39-97D1-424264F1308F}" type="sibTrans" cxnId="{BF777ED0-A485-405A-BFCD-E378EF965464}">
      <dgm:prSet/>
      <dgm:spPr/>
      <dgm:t>
        <a:bodyPr/>
        <a:lstStyle/>
        <a:p>
          <a:endParaRPr lang="en-US" sz="2400">
            <a:effectLst/>
          </a:endParaRPr>
        </a:p>
      </dgm:t>
    </dgm:pt>
    <dgm:pt modelId="{26699644-3B9B-4794-926C-D854282146D8}" type="parTrans" cxnId="{BF777ED0-A485-405A-BFCD-E378EF965464}">
      <dgm:prSet/>
      <dgm:spPr/>
      <dgm:t>
        <a:bodyPr/>
        <a:lstStyle/>
        <a:p>
          <a:endParaRPr lang="en-US" sz="2400">
            <a:effectLst/>
          </a:endParaRPr>
        </a:p>
      </dgm:t>
    </dgm:pt>
    <dgm:pt modelId="{E220828C-C958-4FCF-B52F-02D7F5D17607}" type="pres">
      <dgm:prSet presAssocID="{455C831A-CCF5-4391-A2BE-9DF065D37587}" presName="arrowDiagram" presStyleCnt="0">
        <dgm:presLayoutVars>
          <dgm:chMax val="5"/>
          <dgm:dir/>
          <dgm:resizeHandles val="exact"/>
        </dgm:presLayoutVars>
      </dgm:prSet>
      <dgm:spPr/>
    </dgm:pt>
    <dgm:pt modelId="{82ED47FD-CD8E-4EC8-A7E3-BF3AC4BC5C1A}" type="pres">
      <dgm:prSet presAssocID="{455C831A-CCF5-4391-A2BE-9DF065D37587}" presName="arrow" presStyleLbl="bgShp" presStyleIdx="0" presStyleCnt="1" custScaleX="86792" custScaleY="86038"/>
      <dgm:spPr/>
    </dgm:pt>
    <dgm:pt modelId="{4566E19C-2577-409E-A34A-BB8B091D39D1}" type="pres">
      <dgm:prSet presAssocID="{455C831A-CCF5-4391-A2BE-9DF065D37587}" presName="arrowDiagram4" presStyleCnt="0"/>
      <dgm:spPr/>
    </dgm:pt>
    <dgm:pt modelId="{A94E7C76-C16F-47F1-B4F1-C2CF2270A7E9}" type="pres">
      <dgm:prSet presAssocID="{1E3A074B-8EC3-4AC7-ADB8-C53A583CA2D1}" presName="bullet4a" presStyleLbl="node1" presStyleIdx="0" presStyleCnt="4" custLinFactX="129" custLinFactNeighborX="100000" custLinFactNeighborY="9679"/>
      <dgm:spPr/>
    </dgm:pt>
    <dgm:pt modelId="{48F9B62B-8095-40B1-882D-7B164B0C8B69}" type="pres">
      <dgm:prSet presAssocID="{1E3A074B-8EC3-4AC7-ADB8-C53A583CA2D1}" presName="textBox4a" presStyleLbl="revTx" presStyleIdx="0" presStyleCnt="4" custScaleX="120677" custLinFactNeighborX="14676" custLinFactNeighborY="29729">
        <dgm:presLayoutVars>
          <dgm:bulletEnabled val="1"/>
        </dgm:presLayoutVars>
      </dgm:prSet>
      <dgm:spPr/>
      <dgm:t>
        <a:bodyPr/>
        <a:lstStyle/>
        <a:p>
          <a:endParaRPr lang="en-US"/>
        </a:p>
      </dgm:t>
    </dgm:pt>
    <dgm:pt modelId="{0CFC4447-43F4-414D-A014-8F5BDE3BC5FF}" type="pres">
      <dgm:prSet presAssocID="{C7CCB8C4-BA8F-435B-96D2-651E5BBEE204}" presName="bullet4b" presStyleLbl="node1" presStyleIdx="1" presStyleCnt="4" custLinFactNeighborX="-8158" custLinFactNeighborY="50683"/>
      <dgm:spPr/>
    </dgm:pt>
    <dgm:pt modelId="{389CF004-91C6-4868-93F7-537D5C97980B}" type="pres">
      <dgm:prSet presAssocID="{C7CCB8C4-BA8F-435B-96D2-651E5BBEE204}" presName="textBox4b" presStyleLbl="revTx" presStyleIdx="1" presStyleCnt="4" custScaleY="81565" custLinFactNeighborX="-9999" custLinFactNeighborY="18094">
        <dgm:presLayoutVars>
          <dgm:bulletEnabled val="1"/>
        </dgm:presLayoutVars>
      </dgm:prSet>
      <dgm:spPr/>
      <dgm:t>
        <a:bodyPr/>
        <a:lstStyle/>
        <a:p>
          <a:endParaRPr lang="en-US"/>
        </a:p>
      </dgm:t>
    </dgm:pt>
    <dgm:pt modelId="{8D49C94D-D2A4-4464-8383-D3C12F8B2538}" type="pres">
      <dgm:prSet presAssocID="{A75DE5EA-0E88-4A1C-B1EA-B4EE477D7AA1}" presName="bullet4c" presStyleLbl="node1" presStyleIdx="2" presStyleCnt="4" custLinFactNeighborX="-59466" custLinFactNeighborY="50213"/>
      <dgm:spPr/>
    </dgm:pt>
    <dgm:pt modelId="{5E71A06C-9747-4CAE-BA21-E9C2A4D6678D}" type="pres">
      <dgm:prSet presAssocID="{A75DE5EA-0E88-4A1C-B1EA-B4EE477D7AA1}" presName="textBox4c" presStyleLbl="revTx" presStyleIdx="2" presStyleCnt="4" custScaleY="60921" custLinFactNeighborX="-27627" custLinFactNeighborY="4121">
        <dgm:presLayoutVars>
          <dgm:bulletEnabled val="1"/>
        </dgm:presLayoutVars>
      </dgm:prSet>
      <dgm:spPr/>
      <dgm:t>
        <a:bodyPr/>
        <a:lstStyle/>
        <a:p>
          <a:endParaRPr lang="en-US"/>
        </a:p>
      </dgm:t>
    </dgm:pt>
    <dgm:pt modelId="{A9227355-A6E4-4C01-AB6A-08B68C0ABB91}" type="pres">
      <dgm:prSet presAssocID="{1982B446-3706-4711-A6F1-3DC4DFE59A3A}" presName="bullet4d" presStyleLbl="node1" presStyleIdx="3" presStyleCnt="4" custLinFactNeighborX="-57095" custLinFactNeighborY="36725"/>
      <dgm:spPr/>
    </dgm:pt>
    <dgm:pt modelId="{DB2CD8C7-A5B3-49A1-81CC-0EEDDDF3DB4E}" type="pres">
      <dgm:prSet presAssocID="{1982B446-3706-4711-A6F1-3DC4DFE59A3A}" presName="textBox4d" presStyleLbl="revTx" presStyleIdx="3" presStyleCnt="4" custScaleY="64549" custLinFactNeighborX="-31716" custLinFactNeighborY="3724">
        <dgm:presLayoutVars>
          <dgm:bulletEnabled val="1"/>
        </dgm:presLayoutVars>
      </dgm:prSet>
      <dgm:spPr/>
      <dgm:t>
        <a:bodyPr/>
        <a:lstStyle/>
        <a:p>
          <a:endParaRPr lang="en-US"/>
        </a:p>
      </dgm:t>
    </dgm:pt>
  </dgm:ptLst>
  <dgm:cxnLst>
    <dgm:cxn modelId="{277398F3-A9DD-4822-A4A0-9408AA94EB41}" srcId="{A75DE5EA-0E88-4A1C-B1EA-B4EE477D7AA1}" destId="{9898FE38-DE6C-46BA-8D32-D767674AD978}" srcOrd="0" destOrd="0" parTransId="{6500A968-9A0E-4ACA-91E4-A3C5FA03BCC8}" sibTransId="{15E99FBC-5B51-4114-8E0B-C26E50C78603}"/>
    <dgm:cxn modelId="{CE84A5CE-AA3D-4783-9817-5BEE3590BA64}" type="presOf" srcId="{BAD6DE81-DE4F-40EF-8526-A8F127A4BE33}" destId="{DB2CD8C7-A5B3-49A1-81CC-0EEDDDF3DB4E}" srcOrd="0" destOrd="1" presId="urn:microsoft.com/office/officeart/2005/8/layout/arrow2"/>
    <dgm:cxn modelId="{FBEE6BF8-A3A4-452D-9609-C06D42D3D86F}" type="presOf" srcId="{A75DE5EA-0E88-4A1C-B1EA-B4EE477D7AA1}" destId="{5E71A06C-9747-4CAE-BA21-E9C2A4D6678D}" srcOrd="0" destOrd="0" presId="urn:microsoft.com/office/officeart/2005/8/layout/arrow2"/>
    <dgm:cxn modelId="{65F88404-EE0E-423D-B2B1-EFBF1E0EC2AA}" type="presOf" srcId="{1E3A074B-8EC3-4AC7-ADB8-C53A583CA2D1}" destId="{48F9B62B-8095-40B1-882D-7B164B0C8B69}" srcOrd="0" destOrd="0" presId="urn:microsoft.com/office/officeart/2005/8/layout/arrow2"/>
    <dgm:cxn modelId="{345AD6EC-90F1-4BA3-A053-C21366541189}" srcId="{C7CCB8C4-BA8F-435B-96D2-651E5BBEE204}" destId="{5175B6B0-3CA6-4535-A09B-108E0999A356}" srcOrd="0" destOrd="0" parTransId="{ECD96492-1092-4631-A208-D9A5DA08372E}" sibTransId="{F900535F-E882-46D4-B632-4B8ACBE851E4}"/>
    <dgm:cxn modelId="{8C1AFE23-B091-4CE6-8284-0511812F213B}" srcId="{455C831A-CCF5-4391-A2BE-9DF065D37587}" destId="{1E3A074B-8EC3-4AC7-ADB8-C53A583CA2D1}" srcOrd="0" destOrd="0" parTransId="{C3E70DF8-D297-401F-A070-1295F4388B0B}" sibTransId="{13D421C7-F834-4141-85ED-0207D610A128}"/>
    <dgm:cxn modelId="{28A0127B-CDBE-4B6B-BFCD-905737A3843B}" type="presOf" srcId="{455C831A-CCF5-4391-A2BE-9DF065D37587}" destId="{E220828C-C958-4FCF-B52F-02D7F5D17607}" srcOrd="0" destOrd="0" presId="urn:microsoft.com/office/officeart/2005/8/layout/arrow2"/>
    <dgm:cxn modelId="{6DA25CAA-7592-475C-972D-8FF21462736D}" type="presOf" srcId="{1982B446-3706-4711-A6F1-3DC4DFE59A3A}" destId="{DB2CD8C7-A5B3-49A1-81CC-0EEDDDF3DB4E}" srcOrd="0" destOrd="0" presId="urn:microsoft.com/office/officeart/2005/8/layout/arrow2"/>
    <dgm:cxn modelId="{BF777ED0-A485-405A-BFCD-E378EF965464}" srcId="{1E3A074B-8EC3-4AC7-ADB8-C53A583CA2D1}" destId="{A39C9339-F7BC-4A9F-AF8A-3B9741B27413}" srcOrd="0" destOrd="0" parTransId="{26699644-3B9B-4794-926C-D854282146D8}" sibTransId="{3E2FBE5E-2D29-4C39-97D1-424264F1308F}"/>
    <dgm:cxn modelId="{E313A116-9DE7-42FD-A2A1-16ECFFA0EE07}" type="presOf" srcId="{9898FE38-DE6C-46BA-8D32-D767674AD978}" destId="{5E71A06C-9747-4CAE-BA21-E9C2A4D6678D}" srcOrd="0" destOrd="1" presId="urn:microsoft.com/office/officeart/2005/8/layout/arrow2"/>
    <dgm:cxn modelId="{679C1D1A-14EB-43D6-A6EB-15DB434BD9E3}" srcId="{455C831A-CCF5-4391-A2BE-9DF065D37587}" destId="{C7CCB8C4-BA8F-435B-96D2-651E5BBEE204}" srcOrd="1" destOrd="0" parTransId="{AD18367E-C5DB-45A4-A27B-B15954C86D0F}" sibTransId="{7D6A4EA2-7BAB-433A-B969-4D95C96F0274}"/>
    <dgm:cxn modelId="{D09152C8-0058-4F02-AE9F-59A443534AE8}" srcId="{455C831A-CCF5-4391-A2BE-9DF065D37587}" destId="{A75DE5EA-0E88-4A1C-B1EA-B4EE477D7AA1}" srcOrd="2" destOrd="0" parTransId="{48157EE2-9BD9-48FE-A422-276C84F2470D}" sibTransId="{03226FF3-250B-4000-A0B5-00FF0F1D75A5}"/>
    <dgm:cxn modelId="{9DCB914D-9802-4FFD-A98E-BC44022E0244}" type="presOf" srcId="{5175B6B0-3CA6-4535-A09B-108E0999A356}" destId="{389CF004-91C6-4868-93F7-537D5C97980B}" srcOrd="0" destOrd="1" presId="urn:microsoft.com/office/officeart/2005/8/layout/arrow2"/>
    <dgm:cxn modelId="{7DD07C3D-EA79-49EE-93EE-865A49AB8425}" srcId="{455C831A-CCF5-4391-A2BE-9DF065D37587}" destId="{1982B446-3706-4711-A6F1-3DC4DFE59A3A}" srcOrd="3" destOrd="0" parTransId="{33D0F32B-ABD3-423A-818A-28D89377B172}" sibTransId="{6C0374E5-7FC4-4DEF-BC17-94C58A35DE3F}"/>
    <dgm:cxn modelId="{293E3154-15DE-4C13-93DE-664CEAB9F0AF}" srcId="{1982B446-3706-4711-A6F1-3DC4DFE59A3A}" destId="{BAD6DE81-DE4F-40EF-8526-A8F127A4BE33}" srcOrd="0" destOrd="0" parTransId="{3224C504-155F-4C9F-93C7-83D8D4CEC1B4}" sibTransId="{6252B9CC-7427-40BA-B706-E629F53D4B22}"/>
    <dgm:cxn modelId="{DACBC246-C257-40E0-BACD-F11853268EA5}" type="presOf" srcId="{A39C9339-F7BC-4A9F-AF8A-3B9741B27413}" destId="{48F9B62B-8095-40B1-882D-7B164B0C8B69}" srcOrd="0" destOrd="1" presId="urn:microsoft.com/office/officeart/2005/8/layout/arrow2"/>
    <dgm:cxn modelId="{6C557D28-6CAA-42E1-831A-0A3E546A7FA6}" type="presOf" srcId="{C7CCB8C4-BA8F-435B-96D2-651E5BBEE204}" destId="{389CF004-91C6-4868-93F7-537D5C97980B}" srcOrd="0" destOrd="0" presId="urn:microsoft.com/office/officeart/2005/8/layout/arrow2"/>
    <dgm:cxn modelId="{9C4C70E7-926A-430F-A682-5352353FD1CA}" type="presParOf" srcId="{E220828C-C958-4FCF-B52F-02D7F5D17607}" destId="{82ED47FD-CD8E-4EC8-A7E3-BF3AC4BC5C1A}" srcOrd="0" destOrd="0" presId="urn:microsoft.com/office/officeart/2005/8/layout/arrow2"/>
    <dgm:cxn modelId="{FBD26383-8AB5-49DF-B314-DD4FE5DBF362}" type="presParOf" srcId="{E220828C-C958-4FCF-B52F-02D7F5D17607}" destId="{4566E19C-2577-409E-A34A-BB8B091D39D1}" srcOrd="1" destOrd="0" presId="urn:microsoft.com/office/officeart/2005/8/layout/arrow2"/>
    <dgm:cxn modelId="{609097CF-B6E1-43DA-9963-FEE93C9E5BDA}" type="presParOf" srcId="{4566E19C-2577-409E-A34A-BB8B091D39D1}" destId="{A94E7C76-C16F-47F1-B4F1-C2CF2270A7E9}" srcOrd="0" destOrd="0" presId="urn:microsoft.com/office/officeart/2005/8/layout/arrow2"/>
    <dgm:cxn modelId="{37D049EC-9114-41E3-9AF2-A1383A9D9AF1}" type="presParOf" srcId="{4566E19C-2577-409E-A34A-BB8B091D39D1}" destId="{48F9B62B-8095-40B1-882D-7B164B0C8B69}" srcOrd="1" destOrd="0" presId="urn:microsoft.com/office/officeart/2005/8/layout/arrow2"/>
    <dgm:cxn modelId="{8A75090B-89E7-4154-BFF7-A4BB0398C1B1}" type="presParOf" srcId="{4566E19C-2577-409E-A34A-BB8B091D39D1}" destId="{0CFC4447-43F4-414D-A014-8F5BDE3BC5FF}" srcOrd="2" destOrd="0" presId="urn:microsoft.com/office/officeart/2005/8/layout/arrow2"/>
    <dgm:cxn modelId="{882229BC-2918-4F93-9197-AA006D58560D}" type="presParOf" srcId="{4566E19C-2577-409E-A34A-BB8B091D39D1}" destId="{389CF004-91C6-4868-93F7-537D5C97980B}" srcOrd="3" destOrd="0" presId="urn:microsoft.com/office/officeart/2005/8/layout/arrow2"/>
    <dgm:cxn modelId="{5DA1ADF7-3511-4FE6-8BCA-078FC7BB719D}" type="presParOf" srcId="{4566E19C-2577-409E-A34A-BB8B091D39D1}" destId="{8D49C94D-D2A4-4464-8383-D3C12F8B2538}" srcOrd="4" destOrd="0" presId="urn:microsoft.com/office/officeart/2005/8/layout/arrow2"/>
    <dgm:cxn modelId="{D5BE1515-B91C-47E1-88EA-CE3FF7901AC4}" type="presParOf" srcId="{4566E19C-2577-409E-A34A-BB8B091D39D1}" destId="{5E71A06C-9747-4CAE-BA21-E9C2A4D6678D}" srcOrd="5" destOrd="0" presId="urn:microsoft.com/office/officeart/2005/8/layout/arrow2"/>
    <dgm:cxn modelId="{D7065168-5FB9-4095-BCEF-DBCB9592C096}" type="presParOf" srcId="{4566E19C-2577-409E-A34A-BB8B091D39D1}" destId="{A9227355-A6E4-4C01-AB6A-08B68C0ABB91}" srcOrd="6" destOrd="0" presId="urn:microsoft.com/office/officeart/2005/8/layout/arrow2"/>
    <dgm:cxn modelId="{6B3C5195-A86E-4589-8191-BFB4EA0DD227}" type="presParOf" srcId="{4566E19C-2577-409E-A34A-BB8B091D39D1}" destId="{DB2CD8C7-A5B3-49A1-81CC-0EEDDDF3DB4E}" srcOrd="7"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tyle>
          <a:lnRef idx="3">
            <a:schemeClr val="lt1"/>
          </a:lnRef>
          <a:fillRef idx="1">
            <a:schemeClr val="accent2"/>
          </a:fillRef>
          <a:effectRef idx="1">
            <a:schemeClr val="accent2"/>
          </a:effectRef>
          <a:fontRef idx="minor">
            <a:schemeClr val="lt1"/>
          </a:fontRef>
        </dgm:style>
      </dgm:prSet>
      <dgm:spPr/>
      <dgm:t>
        <a:bodyPr/>
        <a:lstStyle/>
        <a:p>
          <a:r>
            <a:rPr lang="en-US" sz="4400" dirty="0" smtClean="0"/>
            <a:t>1</a:t>
          </a:r>
          <a:endParaRPr lang="en-US" sz="4400"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tyle>
          <a:lnRef idx="3">
            <a:schemeClr val="lt1"/>
          </a:lnRef>
          <a:fillRef idx="1">
            <a:schemeClr val="accent6"/>
          </a:fillRef>
          <a:effectRef idx="1">
            <a:schemeClr val="accent6"/>
          </a:effectRef>
          <a:fontRef idx="minor">
            <a:schemeClr val="lt1"/>
          </a:fontRef>
        </dgm:style>
      </dgm:prSet>
      <dgm:spPr/>
      <dgm:t>
        <a:bodyPr/>
        <a:lstStyle/>
        <a:p>
          <a:r>
            <a:rPr lang="en-US" sz="4400" dirty="0" smtClean="0"/>
            <a:t>2</a:t>
          </a:r>
          <a:endParaRPr lang="en-US" sz="4400"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3000" b="0" dirty="0" smtClean="0">
              <a:effectLst/>
            </a:rPr>
            <a:t>Incorporate standards into</a:t>
          </a:r>
          <a:r>
            <a:rPr lang="en-US" sz="3000" b="0" baseline="0" dirty="0" smtClean="0">
              <a:effectLst/>
            </a:rPr>
            <a:t> new employee training</a:t>
          </a:r>
          <a:endParaRPr lang="en-US" sz="3000" b="0" dirty="0">
            <a:effectLst/>
          </a:endParaRP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D1776C8F-2B10-4075-8DF7-7F65AB725ED5}">
      <dgm:prSet phldrT="[Text]" custT="1">
        <dgm:style>
          <a:lnRef idx="3">
            <a:schemeClr val="lt1"/>
          </a:lnRef>
          <a:fillRef idx="1">
            <a:schemeClr val="accent3"/>
          </a:fillRef>
          <a:effectRef idx="1">
            <a:schemeClr val="accent3"/>
          </a:effectRef>
          <a:fontRef idx="minor">
            <a:schemeClr val="lt1"/>
          </a:fontRef>
        </dgm:style>
      </dgm:prSet>
      <dgm:spPr/>
      <dgm:t>
        <a:bodyPr/>
        <a:lstStyle/>
        <a:p>
          <a:r>
            <a:rPr lang="en-US" sz="4400" dirty="0" smtClean="0"/>
            <a:t>3</a:t>
          </a:r>
          <a:endParaRPr lang="en-US" sz="4400" dirty="0"/>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3000" dirty="0" smtClean="0">
              <a:effectLst/>
            </a:rPr>
            <a:t>Identify Annual Process Improvement project</a:t>
          </a:r>
          <a:endParaRPr lang="en-US" sz="3000" dirty="0">
            <a:effectLst/>
          </a:endParaRP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tyle>
          <a:lnRef idx="1">
            <a:schemeClr val="accent2"/>
          </a:lnRef>
          <a:fillRef idx="2">
            <a:schemeClr val="accent2"/>
          </a:fillRef>
          <a:effectRef idx="1">
            <a:schemeClr val="accent2"/>
          </a:effectRef>
          <a:fontRef idx="minor">
            <a:schemeClr val="dk1"/>
          </a:fontRef>
        </dgm:style>
      </dgm:prSet>
      <dgm:spPr/>
      <dgm:t>
        <a:bodyPr/>
        <a:lstStyle/>
        <a:p>
          <a:pPr marL="280988" indent="-280988"/>
          <a:r>
            <a:rPr lang="en-US" sz="3000" b="0" dirty="0" smtClean="0">
              <a:effectLst/>
            </a:rPr>
            <a:t>Permanent adoption of</a:t>
          </a:r>
          <a:r>
            <a:rPr lang="en-US" sz="3000" b="0" baseline="0" dirty="0" smtClean="0">
              <a:effectLst/>
            </a:rPr>
            <a:t> receiving plan</a:t>
          </a:r>
          <a:endParaRPr lang="en-US" sz="3000" b="0" dirty="0">
            <a:effectLst/>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0" presStyleCnt="3" custLinFactNeighborY="-15667">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0" presStyleCnt="3" custScaleX="259632">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1" presStyleCnt="3">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1" presStyleCnt="3" custScaleX="259632">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2" presStyleCnt="3">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2" presStyleCnt="3" custScaleX="259632">
        <dgm:presLayoutVars>
          <dgm:bulletEnabled val="1"/>
        </dgm:presLayoutVars>
      </dgm:prSet>
      <dgm:spPr>
        <a:prstGeom prst="rect">
          <a:avLst/>
        </a:prstGeom>
      </dgm:spPr>
      <dgm:t>
        <a:bodyPr/>
        <a:lstStyle/>
        <a:p>
          <a:endParaRPr lang="en-US"/>
        </a:p>
      </dgm:t>
    </dgm:pt>
  </dgm:ptLst>
  <dgm:cxnLst>
    <dgm:cxn modelId="{7077B78D-FCDC-4519-8416-DC357ACD5043}" srcId="{F6FEADD9-F67D-41F5-BA4C-3C84956E7F46}" destId="{D1776C8F-2B10-4075-8DF7-7F65AB725ED5}" srcOrd="2" destOrd="0" parTransId="{7291E740-3E17-41B3-99D3-1D67AE37CC3F}" sibTransId="{88B75C29-8054-417D-BCE3-878A55118F6D}"/>
    <dgm:cxn modelId="{A8D3DCA6-9174-450F-8357-AA90A142B4D7}" type="presOf" srcId="{D1776C8F-2B10-4075-8DF7-7F65AB725ED5}" destId="{F5034101-5B7D-4FE7-B47A-5A48CF39606B}" srcOrd="0" destOrd="0" presId="urn:microsoft.com/office/officeart/2005/8/layout/vList5"/>
    <dgm:cxn modelId="{119690D4-400B-468B-8BA0-5C9C9E2AFEAF}" srcId="{D1776C8F-2B10-4075-8DF7-7F65AB725ED5}" destId="{6BE4E373-0656-4EDC-821E-BE09C952B1F6}" srcOrd="0" destOrd="0" parTransId="{34218063-BF94-4304-99BD-B3F7BA4D3C8F}" sibTransId="{E17B9BF1-2948-497F-8EC7-3BF734D839DB}"/>
    <dgm:cxn modelId="{34F5AEB1-5B70-4C18-863F-55500E9128E4}" type="presOf" srcId="{74EE5CD8-078F-4590-BF9C-A341A294A016}" destId="{7E429971-BC57-430F-BB25-C0574E5E39E3}" srcOrd="0" destOrd="0" presId="urn:microsoft.com/office/officeart/2005/8/layout/vList5"/>
    <dgm:cxn modelId="{F40F9561-0D4C-44CF-91EF-A92B1DBDE44B}" srcId="{F6FEADD9-F67D-41F5-BA4C-3C84956E7F46}" destId="{74EE5CD8-078F-4590-BF9C-A341A294A016}" srcOrd="0" destOrd="0" parTransId="{BB568D76-3363-43D3-B00C-3359A643216C}" sibTransId="{CF9FB981-E6ED-4440-AC98-4E4E2ABA2C55}"/>
    <dgm:cxn modelId="{9071FB3B-D26B-4384-BD1A-80C12C62D02C}" srcId="{AA046201-5C4D-445E-BF0B-5C6D2B0A1945}" destId="{C59269D0-92A5-481C-BA64-727AFB0DD545}" srcOrd="0" destOrd="0" parTransId="{312CC84D-092F-422A-AA24-A4619DBBB7BE}" sibTransId="{266DE8E8-1339-41C4-B9A7-6148496C7FA9}"/>
    <dgm:cxn modelId="{B8AF1086-D7BE-446F-9133-738B599E9A7D}" srcId="{F6FEADD9-F67D-41F5-BA4C-3C84956E7F46}" destId="{AA046201-5C4D-445E-BF0B-5C6D2B0A1945}" srcOrd="1" destOrd="0" parTransId="{FE92FC33-5E0F-4302-9E80-A69E8ACDDE56}" sibTransId="{40767EFF-7D52-4469-ACEE-7D28E67337E2}"/>
    <dgm:cxn modelId="{61527BF0-6088-4ECC-B494-5B7936EDB336}" type="presOf" srcId="{AA046201-5C4D-445E-BF0B-5C6D2B0A1945}" destId="{C04276DC-EE64-470A-B8BC-09067B8045FA}" srcOrd="0" destOrd="0" presId="urn:microsoft.com/office/officeart/2005/8/layout/vList5"/>
    <dgm:cxn modelId="{12287BD3-C866-4D49-8EBE-6E87699C48A2}" type="presOf" srcId="{F6FEADD9-F67D-41F5-BA4C-3C84956E7F46}" destId="{AAE7A1E6-6847-453D-B55B-8A82BF138C1D}"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82BE9DCA-282F-4566-8772-CC2906C0157B}" type="presOf" srcId="{C59269D0-92A5-481C-BA64-727AFB0DD545}" destId="{B37A5355-225B-4C6F-AED7-6C620F99EECC}" srcOrd="0" destOrd="0" presId="urn:microsoft.com/office/officeart/2005/8/layout/vList5"/>
    <dgm:cxn modelId="{B49B9A07-0CB4-45CB-AAF9-86003ACCC4FD}" type="presOf" srcId="{1E4D3931-0DBD-4211-A24A-6AF364284B1E}" destId="{D54B1729-BC98-42C1-9C6C-D65DCBA4358F}" srcOrd="0" destOrd="0" presId="urn:microsoft.com/office/officeart/2005/8/layout/vList5"/>
    <dgm:cxn modelId="{F923812C-29BA-4AD8-B308-8F3D97970030}" type="presOf" srcId="{6BE4E373-0656-4EDC-821E-BE09C952B1F6}" destId="{C7C3E6FD-D83F-4BDA-907E-B5EE041DA931}" srcOrd="0" destOrd="0" presId="urn:microsoft.com/office/officeart/2005/8/layout/vList5"/>
    <dgm:cxn modelId="{C03284A2-EE63-46BA-B4BB-3286F3F2E2D1}" type="presParOf" srcId="{AAE7A1E6-6847-453D-B55B-8A82BF138C1D}" destId="{C4407577-18A2-46E0-8805-2838042EB67A}" srcOrd="0" destOrd="0" presId="urn:microsoft.com/office/officeart/2005/8/layout/vList5"/>
    <dgm:cxn modelId="{B8FAEF96-86BB-4CF9-B84C-4B31262BDF2D}" type="presParOf" srcId="{C4407577-18A2-46E0-8805-2838042EB67A}" destId="{7E429971-BC57-430F-BB25-C0574E5E39E3}" srcOrd="0" destOrd="0" presId="urn:microsoft.com/office/officeart/2005/8/layout/vList5"/>
    <dgm:cxn modelId="{8C4D3A93-6339-4663-A0D6-2E9D1DEB1F04}" type="presParOf" srcId="{C4407577-18A2-46E0-8805-2838042EB67A}" destId="{D54B1729-BC98-42C1-9C6C-D65DCBA4358F}" srcOrd="1" destOrd="0" presId="urn:microsoft.com/office/officeart/2005/8/layout/vList5"/>
    <dgm:cxn modelId="{09A21E6C-83CD-4BC7-B16D-08D7A4769D3F}" type="presParOf" srcId="{AAE7A1E6-6847-453D-B55B-8A82BF138C1D}" destId="{AB8574CC-D4F2-4555-AEE3-F4EE58B11D03}" srcOrd="1" destOrd="0" presId="urn:microsoft.com/office/officeart/2005/8/layout/vList5"/>
    <dgm:cxn modelId="{327E5529-366B-4B7E-ACE7-994FF1FE0807}" type="presParOf" srcId="{AAE7A1E6-6847-453D-B55B-8A82BF138C1D}" destId="{85B8F607-FDD8-476A-ADBE-E1250824F294}" srcOrd="2" destOrd="0" presId="urn:microsoft.com/office/officeart/2005/8/layout/vList5"/>
    <dgm:cxn modelId="{EE289F92-53DE-43F8-A236-DEADF39995E0}" type="presParOf" srcId="{85B8F607-FDD8-476A-ADBE-E1250824F294}" destId="{C04276DC-EE64-470A-B8BC-09067B8045FA}" srcOrd="0" destOrd="0" presId="urn:microsoft.com/office/officeart/2005/8/layout/vList5"/>
    <dgm:cxn modelId="{52147429-E8BA-4583-A60E-A164B8C87DE7}" type="presParOf" srcId="{85B8F607-FDD8-476A-ADBE-E1250824F294}" destId="{B37A5355-225B-4C6F-AED7-6C620F99EECC}" srcOrd="1" destOrd="0" presId="urn:microsoft.com/office/officeart/2005/8/layout/vList5"/>
    <dgm:cxn modelId="{5A4383B2-590C-4894-8395-178998BC2536}" type="presParOf" srcId="{AAE7A1E6-6847-453D-B55B-8A82BF138C1D}" destId="{5ACAA866-A8A8-4183-97B5-CEEAB1525C60}" srcOrd="3" destOrd="0" presId="urn:microsoft.com/office/officeart/2005/8/layout/vList5"/>
    <dgm:cxn modelId="{88FC632F-E2C7-474F-AB98-8D9607A14DD2}" type="presParOf" srcId="{AAE7A1E6-6847-453D-B55B-8A82BF138C1D}" destId="{477213BE-9E91-4950-8451-7F60796F47F4}" srcOrd="4" destOrd="0" presId="urn:microsoft.com/office/officeart/2005/8/layout/vList5"/>
    <dgm:cxn modelId="{439CB100-08F8-487B-B2F4-6D49E4E7112F}" type="presParOf" srcId="{477213BE-9E91-4950-8451-7F60796F47F4}" destId="{F5034101-5B7D-4FE7-B47A-5A48CF39606B}" srcOrd="0" destOrd="0" presId="urn:microsoft.com/office/officeart/2005/8/layout/vList5"/>
    <dgm:cxn modelId="{A8422F41-6231-4D69-8DDF-A1C07E5BB210}" type="presParOf" srcId="{477213BE-9E91-4950-8451-7F60796F47F4}" destId="{C7C3E6FD-D83F-4BDA-907E-B5EE041DA93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9DCEB3-BC0F-4398-9C8A-0A06DBD4A57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1B6F702-6849-4F37-B2DC-3374F4AE7BED}">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Improved Working Relationships</a:t>
          </a:r>
          <a:endParaRPr lang="en-US" dirty="0"/>
        </a:p>
      </dgm:t>
    </dgm:pt>
    <dgm:pt modelId="{0A074643-1EC0-4A42-9AF8-690A4D157665}" type="parTrans" cxnId="{AAFD7EAE-34FC-41D0-ACF5-3576E2435572}">
      <dgm:prSet/>
      <dgm:spPr/>
      <dgm:t>
        <a:bodyPr/>
        <a:lstStyle/>
        <a:p>
          <a:endParaRPr lang="en-US"/>
        </a:p>
      </dgm:t>
    </dgm:pt>
    <dgm:pt modelId="{1875E5EB-A1B5-47B5-8946-4E708F8EE81B}" type="sibTrans" cxnId="{AAFD7EAE-34FC-41D0-ACF5-3576E2435572}">
      <dgm:prSet/>
      <dgm:spPr/>
      <dgm:t>
        <a:bodyPr/>
        <a:lstStyle/>
        <a:p>
          <a:endParaRPr lang="en-US"/>
        </a:p>
      </dgm:t>
    </dgm:pt>
    <dgm:pt modelId="{0E43706B-D0CA-497C-BAB9-868FB15B2A53}">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Improved Services Without Additional Resources</a:t>
          </a:r>
          <a:endParaRPr lang="en-US" dirty="0"/>
        </a:p>
      </dgm:t>
    </dgm:pt>
    <dgm:pt modelId="{9BFC3081-7BCD-4247-B02A-D1AA43321434}" type="parTrans" cxnId="{AC383551-F307-4DB9-BC9D-86747827384F}">
      <dgm:prSet/>
      <dgm:spPr/>
      <dgm:t>
        <a:bodyPr/>
        <a:lstStyle/>
        <a:p>
          <a:endParaRPr lang="en-US"/>
        </a:p>
      </dgm:t>
    </dgm:pt>
    <dgm:pt modelId="{D35E02EB-487E-436E-98B0-B12E3DD02180}" type="sibTrans" cxnId="{AC383551-F307-4DB9-BC9D-86747827384F}">
      <dgm:prSet/>
      <dgm:spPr/>
      <dgm:t>
        <a:bodyPr/>
        <a:lstStyle/>
        <a:p>
          <a:endParaRPr lang="en-US"/>
        </a:p>
      </dgm:t>
    </dgm:pt>
    <dgm:pt modelId="{FB20A5BC-2956-407A-9A7C-B9D76F05E55D}">
      <dgm:prSet>
        <dgm:style>
          <a:lnRef idx="1">
            <a:schemeClr val="accent4"/>
          </a:lnRef>
          <a:fillRef idx="2">
            <a:schemeClr val="accent4"/>
          </a:fillRef>
          <a:effectRef idx="1">
            <a:schemeClr val="accent4"/>
          </a:effectRef>
          <a:fontRef idx="minor">
            <a:schemeClr val="dk1"/>
          </a:fontRef>
        </dgm:style>
      </dgm:prSet>
      <dgm:spPr/>
      <dgm:t>
        <a:bodyPr/>
        <a:lstStyle/>
        <a:p>
          <a:r>
            <a:rPr lang="en-US" dirty="0" smtClean="0"/>
            <a:t>Developed Guidelines for Service Delivery</a:t>
          </a:r>
        </a:p>
      </dgm:t>
    </dgm:pt>
    <dgm:pt modelId="{F27C402D-E8B2-4E3B-B64C-D6D7FDF2F3DB}" type="parTrans" cxnId="{03117507-20D2-47F1-B891-629942068ADF}">
      <dgm:prSet/>
      <dgm:spPr/>
      <dgm:t>
        <a:bodyPr/>
        <a:lstStyle/>
        <a:p>
          <a:endParaRPr lang="en-US"/>
        </a:p>
      </dgm:t>
    </dgm:pt>
    <dgm:pt modelId="{8A74B487-A5D7-4372-84CA-A7CDE3975A31}" type="sibTrans" cxnId="{03117507-20D2-47F1-B891-629942068ADF}">
      <dgm:prSet/>
      <dgm:spPr/>
      <dgm:t>
        <a:bodyPr/>
        <a:lstStyle/>
        <a:p>
          <a:endParaRPr lang="en-US"/>
        </a:p>
      </dgm:t>
    </dgm:pt>
    <dgm:pt modelId="{F11C2F0E-423B-4825-AEC0-49D89174B4FF}">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Improved Staff Confidence and Morale</a:t>
          </a:r>
          <a:endParaRPr lang="en-US" dirty="0"/>
        </a:p>
      </dgm:t>
    </dgm:pt>
    <dgm:pt modelId="{C7917997-BCB0-4BB9-BC0D-048689D68888}" type="parTrans" cxnId="{FD5C9AD1-DE00-487B-9E7B-FA92ED59D953}">
      <dgm:prSet/>
      <dgm:spPr/>
      <dgm:t>
        <a:bodyPr/>
        <a:lstStyle/>
        <a:p>
          <a:endParaRPr lang="en-US"/>
        </a:p>
      </dgm:t>
    </dgm:pt>
    <dgm:pt modelId="{4ED9B9C3-D38B-48D2-B261-873F5C4B9A31}" type="sibTrans" cxnId="{FD5C9AD1-DE00-487B-9E7B-FA92ED59D953}">
      <dgm:prSet/>
      <dgm:spPr/>
      <dgm:t>
        <a:bodyPr/>
        <a:lstStyle/>
        <a:p>
          <a:endParaRPr lang="en-US"/>
        </a:p>
      </dgm:t>
    </dgm:pt>
    <dgm:pt modelId="{0BFD3A13-0ABA-48CE-86B5-9DE2E7D77C2F}" type="pres">
      <dgm:prSet presAssocID="{F89DCEB3-BC0F-4398-9C8A-0A06DBD4A57D}" presName="Name0" presStyleCnt="0">
        <dgm:presLayoutVars>
          <dgm:chMax val="7"/>
          <dgm:chPref val="7"/>
          <dgm:dir/>
        </dgm:presLayoutVars>
      </dgm:prSet>
      <dgm:spPr/>
      <dgm:t>
        <a:bodyPr/>
        <a:lstStyle/>
        <a:p>
          <a:endParaRPr lang="en-US"/>
        </a:p>
      </dgm:t>
    </dgm:pt>
    <dgm:pt modelId="{AE3EB0AB-D4CB-46DA-B955-F509E94E4224}" type="pres">
      <dgm:prSet presAssocID="{F89DCEB3-BC0F-4398-9C8A-0A06DBD4A57D}" presName="Name1" presStyleCnt="0"/>
      <dgm:spPr/>
    </dgm:pt>
    <dgm:pt modelId="{CE9FEF70-7ABE-4A86-8087-44E4BD958E0C}" type="pres">
      <dgm:prSet presAssocID="{F89DCEB3-BC0F-4398-9C8A-0A06DBD4A57D}" presName="cycle" presStyleCnt="0"/>
      <dgm:spPr/>
    </dgm:pt>
    <dgm:pt modelId="{C7FE4C0A-5D68-4B38-A4EE-0ABAECAF6E52}" type="pres">
      <dgm:prSet presAssocID="{F89DCEB3-BC0F-4398-9C8A-0A06DBD4A57D}" presName="srcNode" presStyleLbl="node1" presStyleIdx="0" presStyleCnt="4"/>
      <dgm:spPr/>
    </dgm:pt>
    <dgm:pt modelId="{39E322E1-7AC3-4848-80FA-BD6BA0CF3DC7}" type="pres">
      <dgm:prSet presAssocID="{F89DCEB3-BC0F-4398-9C8A-0A06DBD4A57D}" presName="conn" presStyleLbl="parChTrans1D2" presStyleIdx="0" presStyleCnt="1"/>
      <dgm:spPr/>
      <dgm:t>
        <a:bodyPr/>
        <a:lstStyle/>
        <a:p>
          <a:endParaRPr lang="en-US"/>
        </a:p>
      </dgm:t>
    </dgm:pt>
    <dgm:pt modelId="{86E49827-F5FF-4313-8AAD-71AB4F330969}" type="pres">
      <dgm:prSet presAssocID="{F89DCEB3-BC0F-4398-9C8A-0A06DBD4A57D}" presName="extraNode" presStyleLbl="node1" presStyleIdx="0" presStyleCnt="4"/>
      <dgm:spPr/>
    </dgm:pt>
    <dgm:pt modelId="{A1443085-3679-4DE7-B567-D77BCD17CBE7}" type="pres">
      <dgm:prSet presAssocID="{F89DCEB3-BC0F-4398-9C8A-0A06DBD4A57D}" presName="dstNode" presStyleLbl="node1" presStyleIdx="0" presStyleCnt="4"/>
      <dgm:spPr/>
    </dgm:pt>
    <dgm:pt modelId="{1BCE7DDE-9E94-483B-93FE-EA622BE866E7}" type="pres">
      <dgm:prSet presAssocID="{31B6F702-6849-4F37-B2DC-3374F4AE7BED}" presName="text_1" presStyleLbl="node1" presStyleIdx="0" presStyleCnt="4">
        <dgm:presLayoutVars>
          <dgm:bulletEnabled val="1"/>
        </dgm:presLayoutVars>
      </dgm:prSet>
      <dgm:spPr/>
      <dgm:t>
        <a:bodyPr/>
        <a:lstStyle/>
        <a:p>
          <a:endParaRPr lang="en-US"/>
        </a:p>
      </dgm:t>
    </dgm:pt>
    <dgm:pt modelId="{66C25C01-9BE6-4610-8E69-5A5FF203784F}" type="pres">
      <dgm:prSet presAssocID="{31B6F702-6849-4F37-B2DC-3374F4AE7BED}" presName="accent_1" presStyleCnt="0"/>
      <dgm:spPr/>
    </dgm:pt>
    <dgm:pt modelId="{5DF938F3-7A4C-4002-ACE9-86A044F111DF}" type="pres">
      <dgm:prSet presAssocID="{31B6F702-6849-4F37-B2DC-3374F4AE7BED}" presName="accentRepeatNode" presStyleLbl="solidFgAcc1" presStyleIdx="0" presStyleCnt="4">
        <dgm:style>
          <a:lnRef idx="3">
            <a:schemeClr val="lt1"/>
          </a:lnRef>
          <a:fillRef idx="1">
            <a:schemeClr val="accent2"/>
          </a:fillRef>
          <a:effectRef idx="1">
            <a:schemeClr val="accent2"/>
          </a:effectRef>
          <a:fontRef idx="minor">
            <a:schemeClr val="lt1"/>
          </a:fontRef>
        </dgm:style>
      </dgm:prSet>
      <dgm:spPr/>
      <dgm:t>
        <a:bodyPr/>
        <a:lstStyle/>
        <a:p>
          <a:endParaRPr lang="en-US"/>
        </a:p>
      </dgm:t>
    </dgm:pt>
    <dgm:pt modelId="{90CFEBB1-9FC7-4529-B6DE-01B79EFAE784}" type="pres">
      <dgm:prSet presAssocID="{0E43706B-D0CA-497C-BAB9-868FB15B2A53}" presName="text_2" presStyleLbl="node1" presStyleIdx="1" presStyleCnt="4">
        <dgm:presLayoutVars>
          <dgm:bulletEnabled val="1"/>
        </dgm:presLayoutVars>
      </dgm:prSet>
      <dgm:spPr/>
      <dgm:t>
        <a:bodyPr/>
        <a:lstStyle/>
        <a:p>
          <a:endParaRPr lang="en-US"/>
        </a:p>
      </dgm:t>
    </dgm:pt>
    <dgm:pt modelId="{D9387B05-73AD-47B5-9614-1AA29E168C56}" type="pres">
      <dgm:prSet presAssocID="{0E43706B-D0CA-497C-BAB9-868FB15B2A53}" presName="accent_2" presStyleCnt="0"/>
      <dgm:spPr/>
    </dgm:pt>
    <dgm:pt modelId="{CE0C2CCD-1653-4F6E-BE95-B39E6331AE93}" type="pres">
      <dgm:prSet presAssocID="{0E43706B-D0CA-497C-BAB9-868FB15B2A53}" presName="accentRepeatNode" presStyleLbl="solidFgAcc1" presStyleIdx="1" presStyleCnt="4">
        <dgm:style>
          <a:lnRef idx="3">
            <a:schemeClr val="lt1"/>
          </a:lnRef>
          <a:fillRef idx="1">
            <a:schemeClr val="accent3"/>
          </a:fillRef>
          <a:effectRef idx="1">
            <a:schemeClr val="accent3"/>
          </a:effectRef>
          <a:fontRef idx="minor">
            <a:schemeClr val="lt1"/>
          </a:fontRef>
        </dgm:style>
      </dgm:prSet>
      <dgm:spPr/>
      <dgm:t>
        <a:bodyPr/>
        <a:lstStyle/>
        <a:p>
          <a:endParaRPr lang="en-US"/>
        </a:p>
      </dgm:t>
    </dgm:pt>
    <dgm:pt modelId="{CA90AEAF-97E7-420E-9ED5-E168F075A344}" type="pres">
      <dgm:prSet presAssocID="{F11C2F0E-423B-4825-AEC0-49D89174B4FF}" presName="text_3" presStyleLbl="node1" presStyleIdx="2" presStyleCnt="4">
        <dgm:presLayoutVars>
          <dgm:bulletEnabled val="1"/>
        </dgm:presLayoutVars>
      </dgm:prSet>
      <dgm:spPr/>
      <dgm:t>
        <a:bodyPr/>
        <a:lstStyle/>
        <a:p>
          <a:endParaRPr lang="en-US"/>
        </a:p>
      </dgm:t>
    </dgm:pt>
    <dgm:pt modelId="{813D28C9-75A4-452A-96AB-08B1BB2B7365}" type="pres">
      <dgm:prSet presAssocID="{F11C2F0E-423B-4825-AEC0-49D89174B4FF}" presName="accent_3" presStyleCnt="0"/>
      <dgm:spPr/>
    </dgm:pt>
    <dgm:pt modelId="{9AFB43CC-A298-40F5-B99D-2779B1E3FCF6}" type="pres">
      <dgm:prSet presAssocID="{F11C2F0E-423B-4825-AEC0-49D89174B4FF}" presName="accentRepeatNode" presStyleLbl="solidFgAcc1" presStyleIdx="2" presStyleCnt="4">
        <dgm:style>
          <a:lnRef idx="3">
            <a:schemeClr val="lt1"/>
          </a:lnRef>
          <a:fillRef idx="1">
            <a:schemeClr val="accent1"/>
          </a:fillRef>
          <a:effectRef idx="1">
            <a:schemeClr val="accent1"/>
          </a:effectRef>
          <a:fontRef idx="minor">
            <a:schemeClr val="lt1"/>
          </a:fontRef>
        </dgm:style>
      </dgm:prSet>
      <dgm:spPr/>
      <dgm:t>
        <a:bodyPr/>
        <a:lstStyle/>
        <a:p>
          <a:endParaRPr lang="en-US"/>
        </a:p>
      </dgm:t>
    </dgm:pt>
    <dgm:pt modelId="{FF2AEB81-5BEA-4255-968C-A6C6EBE82BD9}" type="pres">
      <dgm:prSet presAssocID="{FB20A5BC-2956-407A-9A7C-B9D76F05E55D}" presName="text_4" presStyleLbl="node1" presStyleIdx="3" presStyleCnt="4">
        <dgm:presLayoutVars>
          <dgm:bulletEnabled val="1"/>
        </dgm:presLayoutVars>
      </dgm:prSet>
      <dgm:spPr/>
      <dgm:t>
        <a:bodyPr/>
        <a:lstStyle/>
        <a:p>
          <a:endParaRPr lang="en-US"/>
        </a:p>
      </dgm:t>
    </dgm:pt>
    <dgm:pt modelId="{0621D772-82BF-42B7-8583-4E9214EBEEDB}" type="pres">
      <dgm:prSet presAssocID="{FB20A5BC-2956-407A-9A7C-B9D76F05E55D}" presName="accent_4" presStyleCnt="0"/>
      <dgm:spPr/>
    </dgm:pt>
    <dgm:pt modelId="{2B5D528C-35EC-40B4-9251-3831032D4DEE}" type="pres">
      <dgm:prSet presAssocID="{FB20A5BC-2956-407A-9A7C-B9D76F05E55D}" presName="accentRepeatNode" presStyleLbl="solidFgAcc1" presStyleIdx="3" presStyleCnt="4">
        <dgm:style>
          <a:lnRef idx="3">
            <a:schemeClr val="lt1"/>
          </a:lnRef>
          <a:fillRef idx="1">
            <a:schemeClr val="accent4"/>
          </a:fillRef>
          <a:effectRef idx="1">
            <a:schemeClr val="accent4"/>
          </a:effectRef>
          <a:fontRef idx="minor">
            <a:schemeClr val="lt1"/>
          </a:fontRef>
        </dgm:style>
      </dgm:prSet>
      <dgm:spPr/>
      <dgm:t>
        <a:bodyPr/>
        <a:lstStyle/>
        <a:p>
          <a:endParaRPr lang="en-US"/>
        </a:p>
      </dgm:t>
    </dgm:pt>
  </dgm:ptLst>
  <dgm:cxnLst>
    <dgm:cxn modelId="{AAFD7EAE-34FC-41D0-ACF5-3576E2435572}" srcId="{F89DCEB3-BC0F-4398-9C8A-0A06DBD4A57D}" destId="{31B6F702-6849-4F37-B2DC-3374F4AE7BED}" srcOrd="0" destOrd="0" parTransId="{0A074643-1EC0-4A42-9AF8-690A4D157665}" sibTransId="{1875E5EB-A1B5-47B5-8946-4E708F8EE81B}"/>
    <dgm:cxn modelId="{BB46B29F-C788-4975-ABCC-9E1226E1B8E1}" type="presOf" srcId="{1875E5EB-A1B5-47B5-8946-4E708F8EE81B}" destId="{39E322E1-7AC3-4848-80FA-BD6BA0CF3DC7}" srcOrd="0" destOrd="0" presId="urn:microsoft.com/office/officeart/2008/layout/VerticalCurvedList"/>
    <dgm:cxn modelId="{FD5C9AD1-DE00-487B-9E7B-FA92ED59D953}" srcId="{F89DCEB3-BC0F-4398-9C8A-0A06DBD4A57D}" destId="{F11C2F0E-423B-4825-AEC0-49D89174B4FF}" srcOrd="2" destOrd="0" parTransId="{C7917997-BCB0-4BB9-BC0D-048689D68888}" sibTransId="{4ED9B9C3-D38B-48D2-B261-873F5C4B9A31}"/>
    <dgm:cxn modelId="{C66006EA-2CFC-4192-B213-E71910696151}" type="presOf" srcId="{F11C2F0E-423B-4825-AEC0-49D89174B4FF}" destId="{CA90AEAF-97E7-420E-9ED5-E168F075A344}" srcOrd="0" destOrd="0" presId="urn:microsoft.com/office/officeart/2008/layout/VerticalCurvedList"/>
    <dgm:cxn modelId="{D9DA1F4F-6C0D-4C4B-A2F4-5BA0EE1D7932}" type="presOf" srcId="{0E43706B-D0CA-497C-BAB9-868FB15B2A53}" destId="{90CFEBB1-9FC7-4529-B6DE-01B79EFAE784}" srcOrd="0" destOrd="0" presId="urn:microsoft.com/office/officeart/2008/layout/VerticalCurvedList"/>
    <dgm:cxn modelId="{31A07889-4EC6-43A1-B729-04CDCBBD9AED}" type="presOf" srcId="{FB20A5BC-2956-407A-9A7C-B9D76F05E55D}" destId="{FF2AEB81-5BEA-4255-968C-A6C6EBE82BD9}" srcOrd="0" destOrd="0" presId="urn:microsoft.com/office/officeart/2008/layout/VerticalCurvedList"/>
    <dgm:cxn modelId="{DFC64D09-E8C7-4B02-85E2-2A182BFDF606}" type="presOf" srcId="{31B6F702-6849-4F37-B2DC-3374F4AE7BED}" destId="{1BCE7DDE-9E94-483B-93FE-EA622BE866E7}" srcOrd="0" destOrd="0" presId="urn:microsoft.com/office/officeart/2008/layout/VerticalCurvedList"/>
    <dgm:cxn modelId="{AC383551-F307-4DB9-BC9D-86747827384F}" srcId="{F89DCEB3-BC0F-4398-9C8A-0A06DBD4A57D}" destId="{0E43706B-D0CA-497C-BAB9-868FB15B2A53}" srcOrd="1" destOrd="0" parTransId="{9BFC3081-7BCD-4247-B02A-D1AA43321434}" sibTransId="{D35E02EB-487E-436E-98B0-B12E3DD02180}"/>
    <dgm:cxn modelId="{D8E91FF3-9031-42D0-B0BC-3AC1B6D95059}" type="presOf" srcId="{F89DCEB3-BC0F-4398-9C8A-0A06DBD4A57D}" destId="{0BFD3A13-0ABA-48CE-86B5-9DE2E7D77C2F}" srcOrd="0" destOrd="0" presId="urn:microsoft.com/office/officeart/2008/layout/VerticalCurvedList"/>
    <dgm:cxn modelId="{03117507-20D2-47F1-B891-629942068ADF}" srcId="{F89DCEB3-BC0F-4398-9C8A-0A06DBD4A57D}" destId="{FB20A5BC-2956-407A-9A7C-B9D76F05E55D}" srcOrd="3" destOrd="0" parTransId="{F27C402D-E8B2-4E3B-B64C-D6D7FDF2F3DB}" sibTransId="{8A74B487-A5D7-4372-84CA-A7CDE3975A31}"/>
    <dgm:cxn modelId="{9FE317EE-0354-4E9F-AB50-1FD486EE154B}" type="presParOf" srcId="{0BFD3A13-0ABA-48CE-86B5-9DE2E7D77C2F}" destId="{AE3EB0AB-D4CB-46DA-B955-F509E94E4224}" srcOrd="0" destOrd="0" presId="urn:microsoft.com/office/officeart/2008/layout/VerticalCurvedList"/>
    <dgm:cxn modelId="{2FB54AD0-59B2-4835-8853-3204C3DA8709}" type="presParOf" srcId="{AE3EB0AB-D4CB-46DA-B955-F509E94E4224}" destId="{CE9FEF70-7ABE-4A86-8087-44E4BD958E0C}" srcOrd="0" destOrd="0" presId="urn:microsoft.com/office/officeart/2008/layout/VerticalCurvedList"/>
    <dgm:cxn modelId="{C3D6699A-AD54-4B72-B89D-82C8C8726E9A}" type="presParOf" srcId="{CE9FEF70-7ABE-4A86-8087-44E4BD958E0C}" destId="{C7FE4C0A-5D68-4B38-A4EE-0ABAECAF6E52}" srcOrd="0" destOrd="0" presId="urn:microsoft.com/office/officeart/2008/layout/VerticalCurvedList"/>
    <dgm:cxn modelId="{DC24967B-7FD7-47BA-8441-8F5FD7A091EA}" type="presParOf" srcId="{CE9FEF70-7ABE-4A86-8087-44E4BD958E0C}" destId="{39E322E1-7AC3-4848-80FA-BD6BA0CF3DC7}" srcOrd="1" destOrd="0" presId="urn:microsoft.com/office/officeart/2008/layout/VerticalCurvedList"/>
    <dgm:cxn modelId="{974F13EF-1DA5-490F-93CA-F053D3AB1AA9}" type="presParOf" srcId="{CE9FEF70-7ABE-4A86-8087-44E4BD958E0C}" destId="{86E49827-F5FF-4313-8AAD-71AB4F330969}" srcOrd="2" destOrd="0" presId="urn:microsoft.com/office/officeart/2008/layout/VerticalCurvedList"/>
    <dgm:cxn modelId="{8536D07D-79C8-4452-83AF-DDA783A16525}" type="presParOf" srcId="{CE9FEF70-7ABE-4A86-8087-44E4BD958E0C}" destId="{A1443085-3679-4DE7-B567-D77BCD17CBE7}" srcOrd="3" destOrd="0" presId="urn:microsoft.com/office/officeart/2008/layout/VerticalCurvedList"/>
    <dgm:cxn modelId="{210E1495-E753-41DB-B8A7-3E02C1ABE7D1}" type="presParOf" srcId="{AE3EB0AB-D4CB-46DA-B955-F509E94E4224}" destId="{1BCE7DDE-9E94-483B-93FE-EA622BE866E7}" srcOrd="1" destOrd="0" presId="urn:microsoft.com/office/officeart/2008/layout/VerticalCurvedList"/>
    <dgm:cxn modelId="{DB312E85-87CE-41DB-BC83-D99BC078FDC7}" type="presParOf" srcId="{AE3EB0AB-D4CB-46DA-B955-F509E94E4224}" destId="{66C25C01-9BE6-4610-8E69-5A5FF203784F}" srcOrd="2" destOrd="0" presId="urn:microsoft.com/office/officeart/2008/layout/VerticalCurvedList"/>
    <dgm:cxn modelId="{2137B045-4313-46ED-B1B4-3D9E1E342BE4}" type="presParOf" srcId="{66C25C01-9BE6-4610-8E69-5A5FF203784F}" destId="{5DF938F3-7A4C-4002-ACE9-86A044F111DF}" srcOrd="0" destOrd="0" presId="urn:microsoft.com/office/officeart/2008/layout/VerticalCurvedList"/>
    <dgm:cxn modelId="{E04850E7-5D7C-4D96-8CDC-9E56FC8FA71D}" type="presParOf" srcId="{AE3EB0AB-D4CB-46DA-B955-F509E94E4224}" destId="{90CFEBB1-9FC7-4529-B6DE-01B79EFAE784}" srcOrd="3" destOrd="0" presId="urn:microsoft.com/office/officeart/2008/layout/VerticalCurvedList"/>
    <dgm:cxn modelId="{B6F9592D-CC9D-42A2-B964-F22E1D907011}" type="presParOf" srcId="{AE3EB0AB-D4CB-46DA-B955-F509E94E4224}" destId="{D9387B05-73AD-47B5-9614-1AA29E168C56}" srcOrd="4" destOrd="0" presId="urn:microsoft.com/office/officeart/2008/layout/VerticalCurvedList"/>
    <dgm:cxn modelId="{326EA6A8-AC84-439E-AD62-E284322EB0FE}" type="presParOf" srcId="{D9387B05-73AD-47B5-9614-1AA29E168C56}" destId="{CE0C2CCD-1653-4F6E-BE95-B39E6331AE93}" srcOrd="0" destOrd="0" presId="urn:microsoft.com/office/officeart/2008/layout/VerticalCurvedList"/>
    <dgm:cxn modelId="{5F9C62FE-72B1-43A7-8A9C-D0798B379BB0}" type="presParOf" srcId="{AE3EB0AB-D4CB-46DA-B955-F509E94E4224}" destId="{CA90AEAF-97E7-420E-9ED5-E168F075A344}" srcOrd="5" destOrd="0" presId="urn:microsoft.com/office/officeart/2008/layout/VerticalCurvedList"/>
    <dgm:cxn modelId="{83539331-E006-4937-B0A0-533931678EDF}" type="presParOf" srcId="{AE3EB0AB-D4CB-46DA-B955-F509E94E4224}" destId="{813D28C9-75A4-452A-96AB-08B1BB2B7365}" srcOrd="6" destOrd="0" presId="urn:microsoft.com/office/officeart/2008/layout/VerticalCurvedList"/>
    <dgm:cxn modelId="{0B6B3FBF-FE4F-45F0-9F82-9328A028F298}" type="presParOf" srcId="{813D28C9-75A4-452A-96AB-08B1BB2B7365}" destId="{9AFB43CC-A298-40F5-B99D-2779B1E3FCF6}" srcOrd="0" destOrd="0" presId="urn:microsoft.com/office/officeart/2008/layout/VerticalCurvedList"/>
    <dgm:cxn modelId="{1B52B9FE-8041-478B-A78F-D480B9B52CEB}" type="presParOf" srcId="{AE3EB0AB-D4CB-46DA-B955-F509E94E4224}" destId="{FF2AEB81-5BEA-4255-968C-A6C6EBE82BD9}" srcOrd="7" destOrd="0" presId="urn:microsoft.com/office/officeart/2008/layout/VerticalCurvedList"/>
    <dgm:cxn modelId="{ABF06A4F-F57D-4E9F-ABC2-AA0161CD0BCE}" type="presParOf" srcId="{AE3EB0AB-D4CB-46DA-B955-F509E94E4224}" destId="{0621D772-82BF-42B7-8583-4E9214EBEEDB}" srcOrd="8" destOrd="0" presId="urn:microsoft.com/office/officeart/2008/layout/VerticalCurvedList"/>
    <dgm:cxn modelId="{8E1F5AAB-4C98-48B4-9D8F-276C38178A6F}" type="presParOf" srcId="{0621D772-82BF-42B7-8583-4E9214EBEEDB}" destId="{2B5D528C-35EC-40B4-9251-3831032D4DE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3066871" y="-1848315"/>
          <a:ext cx="1047750" cy="501028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422400">
            <a:lnSpc>
              <a:spcPct val="90000"/>
            </a:lnSpc>
            <a:spcBef>
              <a:spcPct val="0"/>
            </a:spcBef>
            <a:spcAft>
              <a:spcPct val="15000"/>
            </a:spcAft>
            <a:buChar char="••"/>
          </a:pPr>
          <a:r>
            <a:rPr lang="en-US" sz="3200" b="0" kern="1200" dirty="0" smtClean="0">
              <a:effectLst/>
            </a:rPr>
            <a:t>Reduce hospital re-admissions</a:t>
          </a:r>
          <a:endParaRPr lang="en-US" sz="3200" b="0" kern="1200" dirty="0">
            <a:effectLst/>
          </a:endParaRPr>
        </a:p>
      </dsp:txBody>
      <dsp:txXfrm rot="-5400000">
        <a:off x="1085603" y="132953"/>
        <a:ext cx="5010287" cy="1047750"/>
      </dsp:txXfrm>
    </dsp:sp>
    <dsp:sp modelId="{7E429971-BC57-430F-BB25-C0574E5E39E3}">
      <dsp:nvSpPr>
        <dsp:cNvPr id="0" name=""/>
        <dsp:cNvSpPr/>
      </dsp:nvSpPr>
      <dsp:spPr>
        <a:xfrm>
          <a:off x="109" y="0"/>
          <a:ext cx="1085492" cy="1309687"/>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smtClean="0"/>
            <a:t>1</a:t>
          </a:r>
          <a:endParaRPr lang="en-US" sz="4400" kern="1200" dirty="0"/>
        </a:p>
      </dsp:txBody>
      <dsp:txXfrm>
        <a:off x="53098" y="52989"/>
        <a:ext cx="979514" cy="1203709"/>
      </dsp:txXfrm>
    </dsp:sp>
    <dsp:sp modelId="{B37A5355-225B-4C6F-AED7-6C620F99EECC}">
      <dsp:nvSpPr>
        <dsp:cNvPr id="0" name=""/>
        <dsp:cNvSpPr/>
      </dsp:nvSpPr>
      <dsp:spPr>
        <a:xfrm rot="5400000">
          <a:off x="3066871" y="-473143"/>
          <a:ext cx="1047750" cy="5010287"/>
        </a:xfrm>
        <a:prstGeom prst="rect">
          <a:avLst/>
        </a:prstGeom>
        <a:solidFill>
          <a:schemeClr val="accent3">
            <a:tint val="40000"/>
            <a:alpha val="90000"/>
            <a:hueOff val="5358425"/>
            <a:satOff val="-6896"/>
            <a:lumOff val="-537"/>
            <a:alphaOff val="0"/>
          </a:schemeClr>
        </a:solidFill>
        <a:ln w="9525" cap="flat" cmpd="sng" algn="ctr">
          <a:solidFill>
            <a:schemeClr val="accent3">
              <a:tint val="40000"/>
              <a:alpha val="90000"/>
              <a:hueOff val="5358425"/>
              <a:satOff val="-6896"/>
              <a:lumOff val="-53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effectLst/>
            </a:rPr>
            <a:t>Develop and implement “Receiving Plan”</a:t>
          </a:r>
          <a:endParaRPr lang="en-US" sz="3200" kern="1200" dirty="0">
            <a:effectLst/>
          </a:endParaRPr>
        </a:p>
      </dsp:txBody>
      <dsp:txXfrm rot="-5400000">
        <a:off x="1085603" y="1508125"/>
        <a:ext cx="5010287" cy="1047750"/>
      </dsp:txXfrm>
    </dsp:sp>
    <dsp:sp modelId="{C04276DC-EE64-470A-B8BC-09067B8045FA}">
      <dsp:nvSpPr>
        <dsp:cNvPr id="0" name=""/>
        <dsp:cNvSpPr/>
      </dsp:nvSpPr>
      <dsp:spPr>
        <a:xfrm>
          <a:off x="109" y="1377156"/>
          <a:ext cx="1085492" cy="1309687"/>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smtClean="0"/>
            <a:t>2</a:t>
          </a:r>
          <a:endParaRPr lang="en-US" sz="4400" kern="1200" dirty="0"/>
        </a:p>
      </dsp:txBody>
      <dsp:txXfrm>
        <a:off x="53098" y="1430145"/>
        <a:ext cx="979514" cy="1203709"/>
      </dsp:txXfrm>
    </dsp:sp>
    <dsp:sp modelId="{C7C3E6FD-D83F-4BDA-907E-B5EE041DA931}">
      <dsp:nvSpPr>
        <dsp:cNvPr id="0" name=""/>
        <dsp:cNvSpPr/>
      </dsp:nvSpPr>
      <dsp:spPr>
        <a:xfrm rot="5400000">
          <a:off x="3066871" y="902028"/>
          <a:ext cx="1047750" cy="5010287"/>
        </a:xfrm>
        <a:prstGeom prst="rect">
          <a:avLst/>
        </a:prstGeom>
        <a:solidFill>
          <a:schemeClr val="accent3">
            <a:tint val="40000"/>
            <a:alpha val="90000"/>
            <a:hueOff val="10716850"/>
            <a:satOff val="-13793"/>
            <a:lumOff val="-1075"/>
            <a:alphaOff val="0"/>
          </a:schemeClr>
        </a:solidFill>
        <a:ln w="9525" cap="flat" cmpd="sng" algn="ctr">
          <a:solidFill>
            <a:schemeClr val="accent3">
              <a:tint val="40000"/>
              <a:alpha val="90000"/>
              <a:hueOff val="10716850"/>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effectLst/>
            </a:rPr>
            <a:t>First contact within 48 hours of discharge</a:t>
          </a:r>
          <a:endParaRPr lang="en-US" sz="3200" kern="1200" dirty="0">
            <a:effectLst/>
          </a:endParaRPr>
        </a:p>
      </dsp:txBody>
      <dsp:txXfrm rot="-5400000">
        <a:off x="1085603" y="2883296"/>
        <a:ext cx="5010287" cy="1047750"/>
      </dsp:txXfrm>
    </dsp:sp>
    <dsp:sp modelId="{F5034101-5B7D-4FE7-B47A-5A48CF39606B}">
      <dsp:nvSpPr>
        <dsp:cNvPr id="0" name=""/>
        <dsp:cNvSpPr/>
      </dsp:nvSpPr>
      <dsp:spPr>
        <a:xfrm>
          <a:off x="109" y="2752328"/>
          <a:ext cx="1085492" cy="1309687"/>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3</a:t>
          </a:r>
          <a:endParaRPr lang="en-US" sz="4400" kern="1200" dirty="0"/>
        </a:p>
      </dsp:txBody>
      <dsp:txXfrm>
        <a:off x="53098" y="2805317"/>
        <a:ext cx="979514" cy="12037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D47FD-CD8E-4EC8-A7E3-BF3AC4BC5C1A}">
      <dsp:nvSpPr>
        <dsp:cNvPr id="0" name=""/>
        <dsp:cNvSpPr/>
      </dsp:nvSpPr>
      <dsp:spPr>
        <a:xfrm>
          <a:off x="650026" y="358817"/>
          <a:ext cx="8952255" cy="5546552"/>
        </a:xfrm>
        <a:prstGeom prst="swooshArrow">
          <a:avLst>
            <a:gd name="adj1" fmla="val 25000"/>
            <a:gd name="adj2" fmla="val 25000"/>
          </a:avLst>
        </a:prstGeom>
        <a:solidFill>
          <a:schemeClr val="accent3">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A94E7C76-C16F-47F1-B4F1-C2CF2270A7E9}">
      <dsp:nvSpPr>
        <dsp:cNvPr id="0" name=""/>
        <dsp:cNvSpPr/>
      </dsp:nvSpPr>
      <dsp:spPr>
        <a:xfrm>
          <a:off x="1222380" y="4725454"/>
          <a:ext cx="237236" cy="237236"/>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8F9B62B-8095-40B1-882D-7B164B0C8B69}">
      <dsp:nvSpPr>
        <dsp:cNvPr id="0" name=""/>
        <dsp:cNvSpPr/>
      </dsp:nvSpPr>
      <dsp:spPr>
        <a:xfrm>
          <a:off x="1179961" y="5179927"/>
          <a:ext cx="2128498" cy="1534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06" tIns="0" rIns="0" bIns="0" numCol="1" spcCol="1270" anchor="t" anchorCtr="0">
          <a:noAutofit/>
        </a:bodyPr>
        <a:lstStyle/>
        <a:p>
          <a:pPr lvl="0" algn="l" defTabSz="889000">
            <a:lnSpc>
              <a:spcPct val="90000"/>
            </a:lnSpc>
            <a:spcBef>
              <a:spcPct val="0"/>
            </a:spcBef>
            <a:spcAft>
              <a:spcPct val="35000"/>
            </a:spcAft>
          </a:pPr>
          <a:r>
            <a:rPr lang="en-US" sz="2000" kern="1200" dirty="0" smtClean="0">
              <a:effectLst/>
            </a:rPr>
            <a:t>Milestone 1</a:t>
          </a:r>
          <a:endParaRPr lang="en-US" sz="2000" kern="1200" dirty="0">
            <a:effectLst/>
          </a:endParaRPr>
        </a:p>
        <a:p>
          <a:pPr marL="228600" lvl="1" indent="-228600" algn="l" defTabSz="889000">
            <a:lnSpc>
              <a:spcPct val="90000"/>
            </a:lnSpc>
            <a:spcBef>
              <a:spcPct val="0"/>
            </a:spcBef>
            <a:spcAft>
              <a:spcPct val="15000"/>
            </a:spcAft>
            <a:buChar char="••"/>
          </a:pPr>
          <a:r>
            <a:rPr lang="en-US" sz="2000" kern="1200" dirty="0" smtClean="0">
              <a:effectLst/>
            </a:rPr>
            <a:t>Develop “Receiving Plan”	</a:t>
          </a:r>
          <a:endParaRPr lang="en-US" sz="2000" kern="1200" dirty="0">
            <a:effectLst/>
          </a:endParaRPr>
        </a:p>
      </dsp:txBody>
      <dsp:txXfrm>
        <a:off x="1179961" y="5179927"/>
        <a:ext cx="2128498" cy="1534298"/>
      </dsp:txXfrm>
    </dsp:sp>
    <dsp:sp modelId="{0CFC4447-43F4-414D-A014-8F5BDE3BC5FF}">
      <dsp:nvSpPr>
        <dsp:cNvPr id="0" name=""/>
        <dsp:cNvSpPr/>
      </dsp:nvSpPr>
      <dsp:spPr>
        <a:xfrm>
          <a:off x="2627304" y="3412116"/>
          <a:ext cx="412584" cy="412584"/>
        </a:xfrm>
        <a:prstGeom prst="ellipse">
          <a:avLst/>
        </a:prstGeom>
        <a:solidFill>
          <a:schemeClr val="accent3">
            <a:hueOff val="3750088"/>
            <a:satOff val="-5627"/>
            <a:lumOff val="-91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89CF004-91C6-4868-93F7-537D5C97980B}">
      <dsp:nvSpPr>
        <dsp:cNvPr id="0" name=""/>
        <dsp:cNvSpPr/>
      </dsp:nvSpPr>
      <dsp:spPr>
        <a:xfrm>
          <a:off x="2650669" y="4213925"/>
          <a:ext cx="2166067" cy="2402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620" tIns="0" rIns="0" bIns="0" numCol="1" spcCol="1270" anchor="t" anchorCtr="0">
          <a:noAutofit/>
        </a:bodyPr>
        <a:lstStyle/>
        <a:p>
          <a:pPr lvl="0" algn="l" defTabSz="889000">
            <a:lnSpc>
              <a:spcPct val="90000"/>
            </a:lnSpc>
            <a:spcBef>
              <a:spcPct val="0"/>
            </a:spcBef>
            <a:spcAft>
              <a:spcPct val="35000"/>
            </a:spcAft>
          </a:pPr>
          <a:r>
            <a:rPr lang="en-US" sz="2000" kern="1200" dirty="0" smtClean="0">
              <a:effectLst/>
            </a:rPr>
            <a:t>Milestone 2</a:t>
          </a:r>
          <a:endParaRPr lang="en-US" sz="2000" kern="1200" dirty="0">
            <a:effectLst/>
          </a:endParaRPr>
        </a:p>
        <a:p>
          <a:pPr marL="228600" lvl="1" indent="-228600" algn="l" defTabSz="889000">
            <a:lnSpc>
              <a:spcPct val="90000"/>
            </a:lnSpc>
            <a:spcBef>
              <a:spcPct val="0"/>
            </a:spcBef>
            <a:spcAft>
              <a:spcPct val="15000"/>
            </a:spcAft>
            <a:buChar char="••"/>
          </a:pPr>
          <a:r>
            <a:rPr lang="en-US" sz="2000" kern="1200" dirty="0" smtClean="0">
              <a:effectLst/>
            </a:rPr>
            <a:t>Develop standards for first contact	</a:t>
          </a:r>
          <a:endParaRPr lang="en-US" sz="2000" kern="1200" dirty="0">
            <a:effectLst/>
          </a:endParaRPr>
        </a:p>
      </dsp:txBody>
      <dsp:txXfrm>
        <a:off x="2650669" y="4213925"/>
        <a:ext cx="2166067" cy="2402994"/>
      </dsp:txXfrm>
    </dsp:sp>
    <dsp:sp modelId="{8D49C94D-D2A4-4464-8383-D3C12F8B2538}">
      <dsp:nvSpPr>
        <dsp:cNvPr id="0" name=""/>
        <dsp:cNvSpPr/>
      </dsp:nvSpPr>
      <dsp:spPr>
        <a:xfrm>
          <a:off x="4476158" y="2372555"/>
          <a:ext cx="546674" cy="546674"/>
        </a:xfrm>
        <a:prstGeom prst="ellipse">
          <a:avLst/>
        </a:prstGeom>
        <a:solidFill>
          <a:schemeClr val="accent3">
            <a:hueOff val="7500176"/>
            <a:satOff val="-11253"/>
            <a:lumOff val="-183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E71A06C-9747-4CAE-BA21-E9C2A4D6678D}">
      <dsp:nvSpPr>
        <dsp:cNvPr id="0" name=""/>
        <dsp:cNvSpPr/>
      </dsp:nvSpPr>
      <dsp:spPr>
        <a:xfrm>
          <a:off x="4476161" y="3314029"/>
          <a:ext cx="2166067" cy="2427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9671" tIns="0" rIns="0" bIns="0" numCol="1" spcCol="1270" anchor="t" anchorCtr="0">
          <a:noAutofit/>
        </a:bodyPr>
        <a:lstStyle/>
        <a:p>
          <a:pPr lvl="0" algn="l" defTabSz="889000">
            <a:lnSpc>
              <a:spcPct val="90000"/>
            </a:lnSpc>
            <a:spcBef>
              <a:spcPct val="0"/>
            </a:spcBef>
            <a:spcAft>
              <a:spcPct val="35000"/>
            </a:spcAft>
          </a:pPr>
          <a:r>
            <a:rPr lang="en-US" sz="2000" kern="1200" smtClean="0">
              <a:effectLst/>
            </a:rPr>
            <a:t>Milestone 3</a:t>
          </a:r>
          <a:endParaRPr lang="en-US" sz="2000" kern="1200" dirty="0">
            <a:effectLst/>
          </a:endParaRPr>
        </a:p>
        <a:p>
          <a:pPr marL="228600" lvl="1" indent="-228600" algn="l" defTabSz="889000">
            <a:lnSpc>
              <a:spcPct val="90000"/>
            </a:lnSpc>
            <a:spcBef>
              <a:spcPct val="0"/>
            </a:spcBef>
            <a:spcAft>
              <a:spcPct val="15000"/>
            </a:spcAft>
            <a:buChar char="••"/>
          </a:pPr>
          <a:r>
            <a:rPr lang="en-US" sz="2000" kern="1200" dirty="0" smtClean="0">
              <a:effectLst/>
            </a:rPr>
            <a:t>Improve  information sharing and accountability	</a:t>
          </a:r>
          <a:endParaRPr lang="en-US" sz="2000" kern="1200" dirty="0">
            <a:effectLst/>
          </a:endParaRPr>
        </a:p>
      </dsp:txBody>
      <dsp:txXfrm>
        <a:off x="4476161" y="3314029"/>
        <a:ext cx="2166067" cy="2427103"/>
      </dsp:txXfrm>
    </dsp:sp>
    <dsp:sp modelId="{A9227355-A6E4-4C01-AB6A-08B68C0ABB91}">
      <dsp:nvSpPr>
        <dsp:cNvPr id="0" name=""/>
        <dsp:cNvSpPr/>
      </dsp:nvSpPr>
      <dsp:spPr>
        <a:xfrm>
          <a:off x="6714217" y="1635956"/>
          <a:ext cx="732337" cy="732337"/>
        </a:xfrm>
        <a:prstGeom prst="ellipse">
          <a:avLst/>
        </a:prstGeom>
        <a:solidFill>
          <a:schemeClr val="accent3">
            <a:hueOff val="11250264"/>
            <a:satOff val="-16880"/>
            <a:lumOff val="-274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B2CD8C7-A5B3-49A1-81CC-0EEDDDF3DB4E}">
      <dsp:nvSpPr>
        <dsp:cNvPr id="0" name=""/>
        <dsp:cNvSpPr/>
      </dsp:nvSpPr>
      <dsp:spPr>
        <a:xfrm>
          <a:off x="6811524" y="2724620"/>
          <a:ext cx="2166067" cy="2983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8050" tIns="0" rIns="0" bIns="0" numCol="1" spcCol="1270" anchor="t" anchorCtr="0">
          <a:noAutofit/>
        </a:bodyPr>
        <a:lstStyle/>
        <a:p>
          <a:pPr lvl="0" algn="l" defTabSz="889000">
            <a:lnSpc>
              <a:spcPct val="90000"/>
            </a:lnSpc>
            <a:spcBef>
              <a:spcPct val="0"/>
            </a:spcBef>
            <a:spcAft>
              <a:spcPct val="35000"/>
            </a:spcAft>
          </a:pPr>
          <a:r>
            <a:rPr lang="en-US" sz="2000" kern="1200" dirty="0" smtClean="0">
              <a:effectLst/>
            </a:rPr>
            <a:t>Milestone 4</a:t>
          </a:r>
          <a:endParaRPr lang="en-US" sz="2000" kern="1200" dirty="0">
            <a:effectLst/>
          </a:endParaRPr>
        </a:p>
        <a:p>
          <a:pPr marL="228600" lvl="1" indent="-228600" algn="l" defTabSz="889000">
            <a:lnSpc>
              <a:spcPct val="90000"/>
            </a:lnSpc>
            <a:spcBef>
              <a:spcPct val="0"/>
            </a:spcBef>
            <a:spcAft>
              <a:spcPct val="15000"/>
            </a:spcAft>
            <a:buChar char="••"/>
          </a:pPr>
          <a:r>
            <a:rPr lang="en-US" sz="2000" kern="1200" dirty="0" smtClean="0">
              <a:effectLst/>
            </a:rPr>
            <a:t>Develop protocol for contact within 48 hours	</a:t>
          </a:r>
          <a:endParaRPr lang="en-US" sz="2000" kern="1200" dirty="0">
            <a:effectLst/>
          </a:endParaRPr>
        </a:p>
      </dsp:txBody>
      <dsp:txXfrm>
        <a:off x="6811524" y="2724620"/>
        <a:ext cx="2166067" cy="29836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3066871" y="-1848315"/>
          <a:ext cx="1047750" cy="5010287"/>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280988" lvl="1" indent="-280988" algn="l" defTabSz="1333500">
            <a:lnSpc>
              <a:spcPct val="90000"/>
            </a:lnSpc>
            <a:spcBef>
              <a:spcPct val="0"/>
            </a:spcBef>
            <a:spcAft>
              <a:spcPct val="15000"/>
            </a:spcAft>
            <a:buChar char="••"/>
          </a:pPr>
          <a:r>
            <a:rPr lang="en-US" sz="3000" b="0" kern="1200" dirty="0" smtClean="0">
              <a:effectLst/>
            </a:rPr>
            <a:t>Permanent adoption of</a:t>
          </a:r>
          <a:r>
            <a:rPr lang="en-US" sz="3000" b="0" kern="1200" baseline="0" dirty="0" smtClean="0">
              <a:effectLst/>
            </a:rPr>
            <a:t> receiving plan</a:t>
          </a:r>
          <a:endParaRPr lang="en-US" sz="3000" b="0" kern="1200" dirty="0">
            <a:effectLst/>
          </a:endParaRPr>
        </a:p>
      </dsp:txBody>
      <dsp:txXfrm rot="-5400000">
        <a:off x="1085603" y="132953"/>
        <a:ext cx="5010287" cy="1047750"/>
      </dsp:txXfrm>
    </dsp:sp>
    <dsp:sp modelId="{7E429971-BC57-430F-BB25-C0574E5E39E3}">
      <dsp:nvSpPr>
        <dsp:cNvPr id="0" name=""/>
        <dsp:cNvSpPr/>
      </dsp:nvSpPr>
      <dsp:spPr>
        <a:xfrm>
          <a:off x="109" y="0"/>
          <a:ext cx="1085492" cy="1309687"/>
        </a:xfrm>
        <a:prstGeom prst="round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1</a:t>
          </a:r>
          <a:endParaRPr lang="en-US" sz="4400" kern="1200" dirty="0"/>
        </a:p>
      </dsp:txBody>
      <dsp:txXfrm>
        <a:off x="53098" y="52989"/>
        <a:ext cx="979514" cy="1203709"/>
      </dsp:txXfrm>
    </dsp:sp>
    <dsp:sp modelId="{B37A5355-225B-4C6F-AED7-6C620F99EECC}">
      <dsp:nvSpPr>
        <dsp:cNvPr id="0" name=""/>
        <dsp:cNvSpPr/>
      </dsp:nvSpPr>
      <dsp:spPr>
        <a:xfrm rot="5400000">
          <a:off x="3066871" y="-473143"/>
          <a:ext cx="1047750" cy="5010287"/>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247650" tIns="123825" rIns="247650" bIns="123825" numCol="1" spcCol="1270" anchor="ctr" anchorCtr="0">
          <a:noAutofit/>
        </a:bodyPr>
        <a:lstStyle/>
        <a:p>
          <a:pPr marL="285750" lvl="1" indent="-285750" algn="l" defTabSz="1333500">
            <a:lnSpc>
              <a:spcPct val="90000"/>
            </a:lnSpc>
            <a:spcBef>
              <a:spcPct val="0"/>
            </a:spcBef>
            <a:spcAft>
              <a:spcPct val="15000"/>
            </a:spcAft>
            <a:buChar char="••"/>
          </a:pPr>
          <a:r>
            <a:rPr lang="en-US" sz="3000" b="0" kern="1200" dirty="0" smtClean="0">
              <a:effectLst/>
            </a:rPr>
            <a:t>Incorporate standards into</a:t>
          </a:r>
          <a:r>
            <a:rPr lang="en-US" sz="3000" b="0" kern="1200" baseline="0" dirty="0" smtClean="0">
              <a:effectLst/>
            </a:rPr>
            <a:t> new employee training</a:t>
          </a:r>
          <a:endParaRPr lang="en-US" sz="3000" b="0" kern="1200" dirty="0">
            <a:effectLst/>
          </a:endParaRPr>
        </a:p>
      </dsp:txBody>
      <dsp:txXfrm rot="-5400000">
        <a:off x="1085603" y="1508125"/>
        <a:ext cx="5010287" cy="1047750"/>
      </dsp:txXfrm>
    </dsp:sp>
    <dsp:sp modelId="{C04276DC-EE64-470A-B8BC-09067B8045FA}">
      <dsp:nvSpPr>
        <dsp:cNvPr id="0" name=""/>
        <dsp:cNvSpPr/>
      </dsp:nvSpPr>
      <dsp:spPr>
        <a:xfrm>
          <a:off x="109" y="1377156"/>
          <a:ext cx="1085492" cy="1309687"/>
        </a:xfrm>
        <a:prstGeom prst="roundRect">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2</a:t>
          </a:r>
          <a:endParaRPr lang="en-US" sz="4400" kern="1200" dirty="0"/>
        </a:p>
      </dsp:txBody>
      <dsp:txXfrm>
        <a:off x="53098" y="1430145"/>
        <a:ext cx="979514" cy="1203709"/>
      </dsp:txXfrm>
    </dsp:sp>
    <dsp:sp modelId="{C7C3E6FD-D83F-4BDA-907E-B5EE041DA931}">
      <dsp:nvSpPr>
        <dsp:cNvPr id="0" name=""/>
        <dsp:cNvSpPr/>
      </dsp:nvSpPr>
      <dsp:spPr>
        <a:xfrm rot="5400000">
          <a:off x="3066871" y="902028"/>
          <a:ext cx="1047750" cy="5010287"/>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47650" tIns="123825" rIns="247650" bIns="123825"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effectLst/>
            </a:rPr>
            <a:t>Identify Annual Process Improvement project</a:t>
          </a:r>
          <a:endParaRPr lang="en-US" sz="3000" kern="1200" dirty="0">
            <a:effectLst/>
          </a:endParaRPr>
        </a:p>
      </dsp:txBody>
      <dsp:txXfrm rot="-5400000">
        <a:off x="1085603" y="2883296"/>
        <a:ext cx="5010287" cy="1047750"/>
      </dsp:txXfrm>
    </dsp:sp>
    <dsp:sp modelId="{F5034101-5B7D-4FE7-B47A-5A48CF39606B}">
      <dsp:nvSpPr>
        <dsp:cNvPr id="0" name=""/>
        <dsp:cNvSpPr/>
      </dsp:nvSpPr>
      <dsp:spPr>
        <a:xfrm>
          <a:off x="109" y="2752328"/>
          <a:ext cx="1085492" cy="1309687"/>
        </a:xfrm>
        <a:prstGeom prst="roundRect">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3</a:t>
          </a:r>
          <a:endParaRPr lang="en-US" sz="4400" kern="1200" dirty="0"/>
        </a:p>
      </dsp:txBody>
      <dsp:txXfrm>
        <a:off x="53098" y="2805317"/>
        <a:ext cx="979514" cy="1203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322E1-7AC3-4848-80FA-BD6BA0CF3DC7}">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CE7DDE-9E94-483B-93FE-EA622BE866E7}">
      <dsp:nvSpPr>
        <dsp:cNvPr id="0" name=""/>
        <dsp:cNvSpPr/>
      </dsp:nvSpPr>
      <dsp:spPr>
        <a:xfrm>
          <a:off x="460128" y="312440"/>
          <a:ext cx="5580684" cy="62520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Improved Working Relationships</a:t>
          </a:r>
          <a:endParaRPr lang="en-US" sz="1800" kern="1200" dirty="0"/>
        </a:p>
      </dsp:txBody>
      <dsp:txXfrm>
        <a:off x="460128" y="312440"/>
        <a:ext cx="5580684" cy="625205"/>
      </dsp:txXfrm>
    </dsp:sp>
    <dsp:sp modelId="{5DF938F3-7A4C-4002-ACE9-86A044F111DF}">
      <dsp:nvSpPr>
        <dsp:cNvPr id="0" name=""/>
        <dsp:cNvSpPr/>
      </dsp:nvSpPr>
      <dsp:spPr>
        <a:xfrm>
          <a:off x="69375" y="234289"/>
          <a:ext cx="781507" cy="781507"/>
        </a:xfrm>
        <a:prstGeom prst="ellipse">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sp>
    <dsp:sp modelId="{90CFEBB1-9FC7-4529-B6DE-01B79EFAE784}">
      <dsp:nvSpPr>
        <dsp:cNvPr id="0" name=""/>
        <dsp:cNvSpPr/>
      </dsp:nvSpPr>
      <dsp:spPr>
        <a:xfrm>
          <a:off x="818573" y="1250411"/>
          <a:ext cx="5222240" cy="625205"/>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Improved Services Without Additional Resources</a:t>
          </a:r>
          <a:endParaRPr lang="en-US" sz="1800" kern="1200" dirty="0"/>
        </a:p>
      </dsp:txBody>
      <dsp:txXfrm>
        <a:off x="818573" y="1250411"/>
        <a:ext cx="5222240" cy="625205"/>
      </dsp:txXfrm>
    </dsp:sp>
    <dsp:sp modelId="{CE0C2CCD-1653-4F6E-BE95-B39E6331AE93}">
      <dsp:nvSpPr>
        <dsp:cNvPr id="0" name=""/>
        <dsp:cNvSpPr/>
      </dsp:nvSpPr>
      <dsp:spPr>
        <a:xfrm>
          <a:off x="427819" y="1172260"/>
          <a:ext cx="781507" cy="781507"/>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sp>
    <dsp:sp modelId="{CA90AEAF-97E7-420E-9ED5-E168F075A344}">
      <dsp:nvSpPr>
        <dsp:cNvPr id="0" name=""/>
        <dsp:cNvSpPr/>
      </dsp:nvSpPr>
      <dsp:spPr>
        <a:xfrm>
          <a:off x="818573" y="2188382"/>
          <a:ext cx="5222240" cy="625205"/>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Improved Staff Confidence and Morale</a:t>
          </a:r>
          <a:endParaRPr lang="en-US" sz="1800" kern="1200" dirty="0"/>
        </a:p>
      </dsp:txBody>
      <dsp:txXfrm>
        <a:off x="818573" y="2188382"/>
        <a:ext cx="5222240" cy="625205"/>
      </dsp:txXfrm>
    </dsp:sp>
    <dsp:sp modelId="{9AFB43CC-A298-40F5-B99D-2779B1E3FCF6}">
      <dsp:nvSpPr>
        <dsp:cNvPr id="0" name=""/>
        <dsp:cNvSpPr/>
      </dsp:nvSpPr>
      <dsp:spPr>
        <a:xfrm>
          <a:off x="427819" y="2110232"/>
          <a:ext cx="781507" cy="781507"/>
        </a:xfrm>
        <a:prstGeom prst="ellipse">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sp>
    <dsp:sp modelId="{FF2AEB81-5BEA-4255-968C-A6C6EBE82BD9}">
      <dsp:nvSpPr>
        <dsp:cNvPr id="0" name=""/>
        <dsp:cNvSpPr/>
      </dsp:nvSpPr>
      <dsp:spPr>
        <a:xfrm>
          <a:off x="460128" y="3126353"/>
          <a:ext cx="5580684" cy="625205"/>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Developed Guidelines for Service Delivery</a:t>
          </a:r>
        </a:p>
      </dsp:txBody>
      <dsp:txXfrm>
        <a:off x="460128" y="3126353"/>
        <a:ext cx="5580684" cy="625205"/>
      </dsp:txXfrm>
    </dsp:sp>
    <dsp:sp modelId="{2B5D528C-35EC-40B4-9251-3831032D4DEE}">
      <dsp:nvSpPr>
        <dsp:cNvPr id="0" name=""/>
        <dsp:cNvSpPr/>
      </dsp:nvSpPr>
      <dsp:spPr>
        <a:xfrm>
          <a:off x="69375" y="3048203"/>
          <a:ext cx="781507" cy="781507"/>
        </a:xfrm>
        <a:prstGeom prst="ellipse">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0.88235</cdr:x>
      <cdr:y>0.75362</cdr:y>
    </cdr:from>
    <cdr:to>
      <cdr:x>0.97059</cdr:x>
      <cdr:y>0.84058</cdr:y>
    </cdr:to>
    <cdr:sp macro="" textlink="">
      <cdr:nvSpPr>
        <cdr:cNvPr id="2" name="5-Point Star 1"/>
        <cdr:cNvSpPr/>
      </cdr:nvSpPr>
      <cdr:spPr>
        <a:xfrm xmlns:a="http://schemas.openxmlformats.org/drawingml/2006/main">
          <a:off x="4572000" y="3962400"/>
          <a:ext cx="457200" cy="457200"/>
        </a:xfrm>
        <a:prstGeom xmlns:a="http://schemas.openxmlformats.org/drawingml/2006/main" prst="star5">
          <a:avLst/>
        </a:prstGeom>
        <a:solidFill xmlns:a="http://schemas.openxmlformats.org/drawingml/2006/main">
          <a:schemeClr val="bg2">
            <a:lumMod val="50000"/>
          </a:schemeClr>
        </a:solidFill>
        <a:ln xmlns:a="http://schemas.openxmlformats.org/drawingml/2006/main">
          <a:noFill/>
        </a:ln>
        <a:effectLst xmlns:a="http://schemas.openxmlformats.org/drawingml/2006/main">
          <a:outerShdw blurRad="149987" dist="250190" dir="8460000" algn="ctr">
            <a:srgbClr val="000000">
              <a:alpha val="28000"/>
            </a:srgbClr>
          </a:outerShdw>
        </a:effectLst>
        <a:scene3d xmlns:a="http://schemas.openxmlformats.org/drawingml/2006/main">
          <a:camera prst="orthographicFront">
            <a:rot lat="0" lon="0" rev="0"/>
          </a:camera>
          <a:lightRig rig="contrasting" dir="t">
            <a:rot lat="0" lon="0" rev="1500000"/>
          </a:lightRig>
        </a:scene3d>
        <a:sp3d xmlns:a="http://schemas.openxmlformats.org/drawingml/2006/main" prstMaterial="metal">
          <a:bevelT w="88900" h="8890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dirty="0">
            <a:solidFill>
              <a:srgbClr val="7030A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10/9/2015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898094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10/9/2015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2435889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Tx/>
              <a:buNone/>
            </a:pPr>
            <a:endParaRPr lang="en-US" sz="12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 </a:t>
            </a:r>
          </a:p>
          <a:p>
            <a:r>
              <a:rPr lang="en-US" dirty="0" smtClean="0"/>
              <a:t>Several high-profile suicides</a:t>
            </a:r>
          </a:p>
          <a:p>
            <a:r>
              <a:rPr lang="en-US" dirty="0" smtClean="0"/>
              <a:t>Increase in settlement agreements</a:t>
            </a:r>
          </a:p>
          <a:p>
            <a:r>
              <a:rPr lang="en-US" dirty="0" smtClean="0"/>
              <a:t>No standards for monitoring commitments and settlement agreements</a:t>
            </a:r>
          </a:p>
          <a:p>
            <a:r>
              <a:rPr lang="en-US" dirty="0" smtClean="0"/>
              <a:t>Concerns about our effectiveness </a:t>
            </a:r>
          </a:p>
          <a:p>
            <a:pPr marL="228600" indent="-228600">
              <a:buFont typeface="+mj-lt"/>
              <a:buNone/>
            </a:pPr>
            <a:endParaRPr lang="en-US" sz="1200" dirty="0"/>
          </a:p>
        </p:txBody>
      </p:sp>
      <p:sp>
        <p:nvSpPr>
          <p:cNvPr id="5" name="Slide Image Placeholder 4"/>
          <p:cNvSpPr>
            <a:spLocks noGrp="1" noRot="1" noChangeAspect="1"/>
          </p:cNvSpPr>
          <p:nvPr>
            <p:ph type="sldImg"/>
          </p:nvPr>
        </p:nvSpPr>
        <p:spPr>
          <a:xfrm>
            <a:off x="539750" y="503238"/>
            <a:ext cx="3143250"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Development of our flow chart</a:t>
            </a:r>
          </a:p>
          <a:p>
            <a:endParaRPr lang="en-US" dirty="0" smtClean="0"/>
          </a:p>
          <a:p>
            <a:r>
              <a:rPr lang="en-US" dirty="0" smtClean="0"/>
              <a:t>Creation</a:t>
            </a:r>
            <a:r>
              <a:rPr lang="en-US" baseline="0" dirty="0" smtClean="0"/>
              <a:t> of new forms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sz="1200" kern="1200" dirty="0" smtClean="0">
                <a:solidFill>
                  <a:schemeClr val="tx1"/>
                </a:solidFill>
                <a:effectLst/>
                <a:latin typeface="+mn-lt"/>
                <a:ea typeface="+mn-ea"/>
                <a:cs typeface="+mn-cs"/>
              </a:rPr>
              <a:t>The average time of our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contact with consumer went from 20 days in November of 2014 to 2 days in Aug of 2015.  That equates to a 90% improvement.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developed a “Receiving Plan” that is now fully operational.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Developed a Settlement Agreement board for staff to easily monitor and maintain contact with their respective consumers in order to remain accountable. Although just started board in the beginning of October, it has shown to be effective.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Projects may include</a:t>
            </a:r>
            <a:r>
              <a:rPr lang="en-US" baseline="0" dirty="0" smtClean="0"/>
              <a:t> looking at how we handle recommitments and how we admit people into residential care</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dirty="0"/>
          </a:p>
        </p:txBody>
      </p:sp>
    </p:spTree>
    <p:extLst>
      <p:ext uri="{BB962C8B-B14F-4D97-AF65-F5344CB8AC3E}">
        <p14:creationId xmlns:p14="http://schemas.microsoft.com/office/powerpoint/2010/main" val="3339125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Implementation of the </a:t>
            </a:r>
            <a:r>
              <a:rPr lang="en-US" sz="1200" kern="1200" dirty="0" err="1" smtClean="0">
                <a:solidFill>
                  <a:schemeClr val="tx1"/>
                </a:solidFill>
                <a:effectLst/>
                <a:latin typeface="+mn-lt"/>
                <a:ea typeface="+mn-ea"/>
                <a:cs typeface="+mn-cs"/>
              </a:rPr>
              <a:t>Niatx</a:t>
            </a:r>
            <a:r>
              <a:rPr lang="en-US" sz="1200" kern="1200" dirty="0" smtClean="0">
                <a:solidFill>
                  <a:schemeClr val="tx1"/>
                </a:solidFill>
                <a:effectLst/>
                <a:latin typeface="+mn-lt"/>
                <a:ea typeface="+mn-ea"/>
                <a:cs typeface="+mn-cs"/>
              </a:rPr>
              <a:t> project has improved our working relationship with Court Services and the Crisis Case Management departments who were also involved in this </a:t>
            </a:r>
            <a:r>
              <a:rPr lang="en-US" sz="1200" kern="1200" dirty="0" err="1" smtClean="0">
                <a:solidFill>
                  <a:schemeClr val="tx1"/>
                </a:solidFill>
                <a:effectLst/>
                <a:latin typeface="+mn-lt"/>
                <a:ea typeface="+mn-ea"/>
                <a:cs typeface="+mn-cs"/>
              </a:rPr>
              <a:t>Niatx</a:t>
            </a:r>
            <a:r>
              <a:rPr lang="en-US" sz="1200" kern="1200" dirty="0" smtClean="0">
                <a:solidFill>
                  <a:schemeClr val="tx1"/>
                </a:solidFill>
                <a:effectLst/>
                <a:latin typeface="+mn-lt"/>
                <a:ea typeface="+mn-ea"/>
                <a:cs typeface="+mn-cs"/>
              </a:rPr>
              <a:t> project.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By implementing the new procedure we have improved service delivery without the allocation of additional resources by decreasing the time it takes to obtain discharge information from Court Services to Crisis Intervention for necessary follow up.</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val="4070511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7</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10/9/2015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10/9/2015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10/9/2015</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10/9/2015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10/9/2015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10/9/2015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10/9/2015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10/9/2015</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3.xml"/><Relationship Id="rId7" Type="http://schemas.openxmlformats.org/officeDocument/2006/relationships/diagramColors" Target="../diagrams/colors2.xml"/><Relationship Id="rId2" Type="http://schemas.openxmlformats.org/officeDocument/2006/relationships/slideLayout" Target="../slideLayouts/slideLayout10.xml"/><Relationship Id="rId1" Type="http://schemas.openxmlformats.org/officeDocument/2006/relationships/tags" Target="../tags/tag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6.jpe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chart" Target="../charts/chart1.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lstStyle/>
          <a:p>
            <a:r>
              <a:rPr lang="en-US" dirty="0" smtClean="0"/>
              <a:t>Walworth County DHHS</a:t>
            </a:r>
            <a:endParaRPr lang="en-US" dirty="0"/>
          </a:p>
        </p:txBody>
      </p:sp>
      <p:sp>
        <p:nvSpPr>
          <p:cNvPr id="3" name="Subtitle 2"/>
          <p:cNvSpPr>
            <a:spLocks noGrp="1"/>
          </p:cNvSpPr>
          <p:nvPr>
            <p:ph type="subTitle" idx="1"/>
            <p:custDataLst>
              <p:tags r:id="rId3"/>
            </p:custDataLst>
          </p:nvPr>
        </p:nvSpPr>
        <p:spPr/>
        <p:txBody>
          <a:bodyPr>
            <a:normAutofit/>
          </a:bodyPr>
          <a:lstStyle/>
          <a:p>
            <a:r>
              <a:rPr lang="en-US" sz="2400" dirty="0" smtClean="0">
                <a:latin typeface="+mn-lt"/>
              </a:rPr>
              <a:t>Sonia Hill, Lisa </a:t>
            </a:r>
            <a:r>
              <a:rPr lang="en-US" sz="2400" dirty="0" err="1" smtClean="0">
                <a:latin typeface="+mn-lt"/>
              </a:rPr>
              <a:t>Broll</a:t>
            </a:r>
            <a:r>
              <a:rPr lang="en-US" sz="2400" dirty="0" smtClean="0">
                <a:latin typeface="+mn-lt"/>
              </a:rPr>
              <a:t>, Carlo </a:t>
            </a:r>
            <a:r>
              <a:rPr lang="en-US" sz="2400" dirty="0" err="1" smtClean="0">
                <a:latin typeface="+mn-lt"/>
              </a:rPr>
              <a:t>Nevicosi</a:t>
            </a:r>
            <a:endParaRPr lang="en-US" sz="2400" dirty="0" smtClean="0">
              <a:latin typeface="+mn-lt"/>
            </a:endParaRPr>
          </a:p>
          <a:p>
            <a:r>
              <a:rPr lang="en-US" sz="2400" dirty="0" smtClean="0">
                <a:latin typeface="+mn-lt"/>
              </a:rPr>
              <a:t>October 20, 2015</a:t>
            </a:r>
            <a:endParaRPr lang="en-US" sz="2400"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826628613"/>
              </p:ext>
            </p:extLst>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301752"/>
            <a:ext cx="8077200" cy="1143000"/>
          </a:xfrm>
        </p:spPr>
        <p:txBody>
          <a:bodyPr/>
          <a:lstStyle/>
          <a:p>
            <a:r>
              <a:rPr lang="en-US" dirty="0" smtClean="0"/>
              <a:t>Project Aims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751982919"/>
              </p:ext>
            </p:extLst>
          </p:nvPr>
        </p:nvGraphicFramePr>
        <p:xfrm>
          <a:off x="-561009" y="448574"/>
          <a:ext cx="10314609" cy="67142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p:txBody>
          <a:bodyPr anchor="t">
            <a:normAutofit/>
          </a:bodyPr>
          <a:lstStyle/>
          <a:p>
            <a:r>
              <a:rPr lang="en-US" sz="4000" dirty="0" smtClean="0"/>
              <a:t>Changes</a:t>
            </a:r>
            <a:endParaRPr lang="en-US" sz="4000" dirty="0"/>
          </a:p>
        </p:txBody>
      </p:sp>
      <p:sp>
        <p:nvSpPr>
          <p:cNvPr id="4" name="TextBox 3"/>
          <p:cNvSpPr txBox="1"/>
          <p:nvPr/>
        </p:nvSpPr>
        <p:spPr>
          <a:xfrm>
            <a:off x="8686800" y="3276600"/>
            <a:ext cx="762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48204908"/>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 </a:t>
            </a:r>
            <a:endParaRPr lang="en-US" dirty="0"/>
          </a:p>
        </p:txBody>
      </p:sp>
      <p:sp>
        <p:nvSpPr>
          <p:cNvPr id="3" name="Content Placeholder 2"/>
          <p:cNvSpPr>
            <a:spLocks noGrp="1"/>
          </p:cNvSpPr>
          <p:nvPr>
            <p:ph idx="1"/>
            <p:custDataLst>
              <p:tags r:id="rId3"/>
            </p:custDataLst>
          </p:nvPr>
        </p:nvSpPr>
        <p:spPr>
          <a:xfrm>
            <a:off x="762000" y="1596413"/>
            <a:ext cx="7467600" cy="4297363"/>
          </a:xfrm>
        </p:spPr>
        <p:txBody>
          <a:bodyPr>
            <a:normAutofit/>
          </a:bodyPr>
          <a:lstStyle/>
          <a:p>
            <a:pPr marL="0" indent="0">
              <a:buNone/>
            </a:pPr>
            <a:r>
              <a:rPr lang="en-US" dirty="0" smtClean="0"/>
              <a:t> </a:t>
            </a:r>
          </a:p>
        </p:txBody>
      </p:sp>
      <p:graphicFrame>
        <p:nvGraphicFramePr>
          <p:cNvPr id="4" name="Chart 3"/>
          <p:cNvGraphicFramePr/>
          <p:nvPr>
            <p:extLst>
              <p:ext uri="{D42A27DB-BD31-4B8C-83A1-F6EECF244321}">
                <p14:modId xmlns:p14="http://schemas.microsoft.com/office/powerpoint/2010/main" val="3037210062"/>
              </p:ext>
            </p:extLst>
          </p:nvPr>
        </p:nvGraphicFramePr>
        <p:xfrm>
          <a:off x="1219200" y="762000"/>
          <a:ext cx="5181600" cy="5257800"/>
        </p:xfrm>
        <a:graphic>
          <a:graphicData uri="http://schemas.openxmlformats.org/drawingml/2006/chart">
            <c:chart xmlns:c="http://schemas.openxmlformats.org/drawingml/2006/chart" xmlns:r="http://schemas.openxmlformats.org/officeDocument/2006/relationships" r:id="rId6"/>
          </a:graphicData>
        </a:graphic>
      </p:graphicFrame>
      <p:pic>
        <p:nvPicPr>
          <p:cNvPr id="5" name="Picture 3" descr="j0302953"/>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553200" y="1600200"/>
            <a:ext cx="210312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graphicFrame>
        <p:nvGraphicFramePr>
          <p:cNvPr id="4" name="Diagram 3"/>
          <p:cNvGraphicFramePr/>
          <p:nvPr>
            <p:extLst>
              <p:ext uri="{D42A27DB-BD31-4B8C-83A1-F6EECF244321}">
                <p14:modId xmlns:p14="http://schemas.microsoft.com/office/powerpoint/2010/main" val="2960206545"/>
              </p:ext>
            </p:extLst>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878048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graphicEl>
                                              <a:dgm id="{7E429971-BC57-430F-BB25-C0574E5E39E3}"/>
                                            </p:graphicEl>
                                          </p:spTgt>
                                        </p:tgtEl>
                                        <p:attrNameLst>
                                          <p:attrName>style.visibility</p:attrName>
                                        </p:attrNameLst>
                                      </p:cBhvr>
                                      <p:to>
                                        <p:strVal val="visible"/>
                                      </p:to>
                                    </p:set>
                                    <p:animEffect transition="in" filter="wipe(left)">
                                      <p:cBhvr>
                                        <p:cTn id="7" dur="500"/>
                                        <p:tgtEl>
                                          <p:spTgt spid="4">
                                            <p:graphicEl>
                                              <a:dgm id="{7E429971-BC57-430F-BB25-C0574E5E39E3}"/>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graphicEl>
                                              <a:dgm id="{D54B1729-BC98-42C1-9C6C-D65DCBA4358F}"/>
                                            </p:graphicEl>
                                          </p:spTgt>
                                        </p:tgtEl>
                                        <p:attrNameLst>
                                          <p:attrName>style.visibility</p:attrName>
                                        </p:attrNameLst>
                                      </p:cBhvr>
                                      <p:to>
                                        <p:strVal val="visible"/>
                                      </p:to>
                                    </p:set>
                                    <p:animEffect transition="in" filter="wipe(left)">
                                      <p:cBhvr>
                                        <p:cTn id="11" dur="500"/>
                                        <p:tgtEl>
                                          <p:spTgt spid="4">
                                            <p:graphicEl>
                                              <a:dgm id="{D54B1729-BC98-42C1-9C6C-D65DCBA4358F}"/>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graphicEl>
                                              <a:dgm id="{C04276DC-EE64-470A-B8BC-09067B8045FA}"/>
                                            </p:graphicEl>
                                          </p:spTgt>
                                        </p:tgtEl>
                                        <p:attrNameLst>
                                          <p:attrName>style.visibility</p:attrName>
                                        </p:attrNameLst>
                                      </p:cBhvr>
                                      <p:to>
                                        <p:strVal val="visible"/>
                                      </p:to>
                                    </p:set>
                                    <p:animEffect transition="in" filter="wipe(left)">
                                      <p:cBhvr>
                                        <p:cTn id="15" dur="500"/>
                                        <p:tgtEl>
                                          <p:spTgt spid="4">
                                            <p:graphicEl>
                                              <a:dgm id="{C04276DC-EE64-470A-B8BC-09067B8045FA}"/>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graphicEl>
                                              <a:dgm id="{B37A5355-225B-4C6F-AED7-6C620F99EECC}"/>
                                            </p:graphicEl>
                                          </p:spTgt>
                                        </p:tgtEl>
                                        <p:attrNameLst>
                                          <p:attrName>style.visibility</p:attrName>
                                        </p:attrNameLst>
                                      </p:cBhvr>
                                      <p:to>
                                        <p:strVal val="visible"/>
                                      </p:to>
                                    </p:set>
                                    <p:animEffect transition="in" filter="wipe(left)">
                                      <p:cBhvr>
                                        <p:cTn id="19" dur="500"/>
                                        <p:tgtEl>
                                          <p:spTgt spid="4">
                                            <p:graphicEl>
                                              <a:dgm id="{B37A5355-225B-4C6F-AED7-6C620F99EECC}"/>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graphicEl>
                                              <a:dgm id="{F5034101-5B7D-4FE7-B47A-5A48CF39606B}"/>
                                            </p:graphicEl>
                                          </p:spTgt>
                                        </p:tgtEl>
                                        <p:attrNameLst>
                                          <p:attrName>style.visibility</p:attrName>
                                        </p:attrNameLst>
                                      </p:cBhvr>
                                      <p:to>
                                        <p:strVal val="visible"/>
                                      </p:to>
                                    </p:set>
                                    <p:animEffect transition="in" filter="wipe(left)">
                                      <p:cBhvr>
                                        <p:cTn id="23" dur="500"/>
                                        <p:tgtEl>
                                          <p:spTgt spid="4">
                                            <p:graphicEl>
                                              <a:dgm id="{F5034101-5B7D-4FE7-B47A-5A48CF39606B}"/>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graphicEl>
                                              <a:dgm id="{C7C3E6FD-D83F-4BDA-907E-B5EE041DA931}"/>
                                            </p:graphicEl>
                                          </p:spTgt>
                                        </p:tgtEl>
                                        <p:attrNameLst>
                                          <p:attrName>style.visibility</p:attrName>
                                        </p:attrNameLst>
                                      </p:cBhvr>
                                      <p:to>
                                        <p:strVal val="visible"/>
                                      </p:to>
                                    </p:set>
                                    <p:animEffect transition="in" filter="wipe(left)">
                                      <p:cBhvr>
                                        <p:cTn id="27" dur="500"/>
                                        <p:tgtEl>
                                          <p:spTgt spid="4">
                                            <p:graphicEl>
                                              <a:dgm id="{C7C3E6FD-D83F-4BDA-907E-B5EE041DA93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a:t>
            </a:r>
            <a:endParaRPr lang="en-US" dirty="0"/>
          </a:p>
        </p:txBody>
      </p:sp>
      <p:graphicFrame>
        <p:nvGraphicFramePr>
          <p:cNvPr id="3" name="Diagram 2"/>
          <p:cNvGraphicFramePr/>
          <p:nvPr>
            <p:extLst>
              <p:ext uri="{D42A27DB-BD31-4B8C-83A1-F6EECF244321}">
                <p14:modId xmlns:p14="http://schemas.microsoft.com/office/powerpoint/2010/main" val="82920375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5015842"/>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p:txBody>
          <a:bodyPr>
            <a:normAutofit/>
          </a:bodyPr>
          <a:lstStyle/>
          <a:p>
            <a:pPr>
              <a:defRPr/>
            </a:pPr>
            <a:r>
              <a:rPr lang="en-US" dirty="0" smtClean="0"/>
              <a:t>Questions?</a:t>
            </a:r>
          </a:p>
        </p:txBody>
      </p:sp>
    </p:spTree>
    <p:custDataLst>
      <p:tags r:id="rId1"/>
    </p:custData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pbN8jrcRkzLTOV54VyMEqh"/>
</p:tagLst>
</file>

<file path=ppt/tags/tag5.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6.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7.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8.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9.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329</Words>
  <Application>Microsoft Office PowerPoint</Application>
  <PresentationFormat>On-screen Show (4:3)</PresentationFormat>
  <Paragraphs>64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Training</vt:lpstr>
      <vt:lpstr>Walworth County DHHS</vt:lpstr>
      <vt:lpstr>Project Aims</vt:lpstr>
      <vt:lpstr>Changes</vt:lpstr>
      <vt:lpstr> </vt:lpstr>
      <vt:lpstr>Next Steps</vt:lpstr>
      <vt:lpstr>Impact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2015-09-30T15:48:39Z</dcterms:created>
  <dcterms:modified xsi:type="dcterms:W3CDTF">2015-10-09T15:17:37Z</dcterms:modified>
</cp:coreProperties>
</file>