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3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07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69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815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3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5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29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0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1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5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13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3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01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2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07CB46-5967-4B06-8DEE-57158EAD7818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1EC55-B86A-45C6-BC7A-AC87A6A3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3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TRIAGE RESTRUCTURE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Washington County Human Services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3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Triage Restructure -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 – Reduce Re-hospitalizations</a:t>
            </a:r>
          </a:p>
          <a:p>
            <a:pPr marL="0" indent="0">
              <a:buNone/>
            </a:pPr>
            <a:r>
              <a:rPr lang="en-US" dirty="0" smtClean="0"/>
              <a:t>January – September 2015 data </a:t>
            </a:r>
          </a:p>
          <a:p>
            <a:pPr marL="0" indent="0">
              <a:buNone/>
            </a:pPr>
            <a:r>
              <a:rPr lang="en-US" dirty="0" smtClean="0"/>
              <a:t>39 re-hospitalizations within 30 days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 clients had 3 admissions</a:t>
            </a:r>
          </a:p>
          <a:p>
            <a:pPr marL="0" indent="0">
              <a:buNone/>
            </a:pPr>
            <a:r>
              <a:rPr lang="en-US" dirty="0" smtClean="0"/>
              <a:t>	2 clients had 4 admissions</a:t>
            </a:r>
          </a:p>
          <a:p>
            <a:pPr marL="0" indent="0">
              <a:buNone/>
            </a:pPr>
            <a:r>
              <a:rPr lang="en-US" dirty="0" smtClean="0"/>
              <a:t>And additional 11 clients had 2 hospitalizations in that timeframe, but more than 30 days passed between those admissions.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2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Prior to October 2015</a:t>
            </a:r>
          </a:p>
          <a:p>
            <a:pPr lvl="1"/>
            <a:r>
              <a:rPr lang="en-US" dirty="0" smtClean="0"/>
              <a:t>Triage met every Tuesday &amp; Thursday for 1 hour.</a:t>
            </a:r>
          </a:p>
          <a:p>
            <a:pPr lvl="1"/>
            <a:r>
              <a:rPr lang="en-US" dirty="0" smtClean="0"/>
              <a:t>Participants included Chapter 51 </a:t>
            </a:r>
            <a:r>
              <a:rPr lang="en-US" dirty="0" err="1" smtClean="0"/>
              <a:t>Liasion</a:t>
            </a:r>
            <a:r>
              <a:rPr lang="en-US" dirty="0" smtClean="0"/>
              <a:t>, 3 program supervisors, 1 clinical supervisor</a:t>
            </a:r>
          </a:p>
          <a:p>
            <a:pPr lvl="1"/>
            <a:r>
              <a:rPr lang="en-US" dirty="0" smtClean="0"/>
              <a:t>Issues – direct staff were not present.  Admissions and discharges occurred between meeting dates and proper planning could not be done.</a:t>
            </a:r>
          </a:p>
          <a:p>
            <a:r>
              <a:rPr lang="en-US" dirty="0" smtClean="0"/>
              <a:t>Starting October 2015</a:t>
            </a:r>
          </a:p>
          <a:p>
            <a:pPr lvl="1"/>
            <a:r>
              <a:rPr lang="en-US" dirty="0" smtClean="0"/>
              <a:t>Triage meets daily for 1 hour</a:t>
            </a:r>
          </a:p>
          <a:p>
            <a:pPr lvl="1"/>
            <a:r>
              <a:rPr lang="en-US" dirty="0" smtClean="0"/>
              <a:t>Agenda is created to discuss most time sensitive or critical cases</a:t>
            </a:r>
          </a:p>
          <a:p>
            <a:pPr lvl="1"/>
            <a:r>
              <a:rPr lang="en-US" dirty="0" smtClean="0"/>
              <a:t>All direct staff are available &amp; required to attend if their client is on the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–</a:t>
            </a:r>
          </a:p>
          <a:p>
            <a:pPr lvl="1"/>
            <a:r>
              <a:rPr lang="en-US" dirty="0" smtClean="0"/>
              <a:t>The agenda is helping keep the meeting focused</a:t>
            </a:r>
          </a:p>
          <a:p>
            <a:pPr lvl="1"/>
            <a:r>
              <a:rPr lang="en-US" dirty="0" smtClean="0"/>
              <a:t>Staff are feeling more involved in their clients hospitalization and discharge plans</a:t>
            </a:r>
          </a:p>
          <a:p>
            <a:pPr lvl="1"/>
            <a:r>
              <a:rPr lang="en-US" dirty="0" smtClean="0"/>
              <a:t>Chapter 51 liaison is able to provide more helpful information about clients to the hospital staff</a:t>
            </a:r>
          </a:p>
          <a:p>
            <a:pPr lvl="1"/>
            <a:r>
              <a:rPr lang="en-US" dirty="0" smtClean="0"/>
              <a:t>No data on re-hospitalizations 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7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collect data regarding re-hospitalization rates</a:t>
            </a:r>
          </a:p>
          <a:p>
            <a:r>
              <a:rPr lang="en-US" dirty="0" smtClean="0"/>
              <a:t>Structure the agenda further.  Currently only identifies names of clients.  Will expand to include what the discussion about that client needs to include. For example: is the home safe, is the alcohol disposed of, what is the baseline, what meds have been tried in the past?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2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  <a:p>
            <a:pPr lvl="1"/>
            <a:r>
              <a:rPr lang="en-US" dirty="0" smtClean="0"/>
              <a:t>Good communication is key</a:t>
            </a:r>
          </a:p>
          <a:p>
            <a:pPr lvl="1"/>
            <a:r>
              <a:rPr lang="en-US" dirty="0" smtClean="0"/>
              <a:t>Choose words wisely – needing to make a change does not mean staff have done wrong</a:t>
            </a:r>
            <a:endParaRPr lang="en-US" dirty="0"/>
          </a:p>
          <a:p>
            <a:pPr lvl="1"/>
            <a:r>
              <a:rPr lang="en-US" dirty="0" smtClean="0"/>
              <a:t>Remember this is a test that can be modified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8262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</TotalTime>
  <Words>254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TRIAGE RESTRUCTURE</vt:lpstr>
      <vt:lpstr>Triage Restructure - Aim</vt:lpstr>
      <vt:lpstr>Changes Made</vt:lpstr>
      <vt:lpstr>Results</vt:lpstr>
      <vt:lpstr>Next Steps</vt:lpstr>
      <vt:lpstr>Impact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TRIAGE RESTRUCTURE</dc:title>
  <dc:creator>Jaclyn Moglowsky</dc:creator>
  <cp:lastModifiedBy>Jaclyn Moglowsky</cp:lastModifiedBy>
  <cp:revision>1</cp:revision>
  <dcterms:created xsi:type="dcterms:W3CDTF">2015-10-13T13:01:48Z</dcterms:created>
  <dcterms:modified xsi:type="dcterms:W3CDTF">2015-10-13T16:16:44Z</dcterms:modified>
</cp:coreProperties>
</file>