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A36B3A-887D-4C21-93CB-9AF4BC50D75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30E412-AE82-4FD1-BB53-B6D4AA11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7B87-9FC6-41FD-AD95-B9D7EEEE2B01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7B659-D25E-481D-B367-9ED0B9B49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0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7B659-D25E-481D-B367-9ED0B9B491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1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1"/>
          <a:stretch/>
        </p:blipFill>
        <p:spPr bwMode="auto">
          <a:xfrm>
            <a:off x="915310" y="609600"/>
            <a:ext cx="7454110" cy="4142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865" y="630936"/>
            <a:ext cx="7239000" cy="78950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Faster Access to Aftercare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1"/>
            <a:ext cx="72390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Wood County Human Services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Outpatient Behavioral Health Clinic and Norwood Health Center</a:t>
            </a:r>
          </a:p>
          <a:p>
            <a:r>
              <a:rPr lang="en-US" dirty="0">
                <a:solidFill>
                  <a:schemeClr val="tx2"/>
                </a:solidFill>
              </a:rPr>
              <a:t>Wisconsin Rapids and Marshfield, WI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Stephanie Gudmunsen, Elizabeth Masanz, Karen Brewer, Susan Schuler-Sheveland,                            Kristi Smith, Stephany Andres, Deb Foth, William England, Pam Martinson, Heather Grys-Luecht</a:t>
            </a:r>
          </a:p>
        </p:txBody>
      </p:sp>
    </p:spTree>
    <p:extLst>
      <p:ext uri="{BB962C8B-B14F-4D97-AF65-F5344CB8AC3E}">
        <p14:creationId xmlns:p14="http://schemas.microsoft.com/office/powerpoint/2010/main" val="28325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17578"/>
            <a:ext cx="8534400" cy="43308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1. </a:t>
            </a:r>
            <a:r>
              <a:rPr lang="en-US" dirty="0" smtClean="0"/>
              <a:t> Increase the number of clients </a:t>
            </a:r>
            <a:r>
              <a:rPr lang="en-US" dirty="0"/>
              <a:t>that have </a:t>
            </a:r>
            <a:r>
              <a:rPr lang="en-US" dirty="0" smtClean="0"/>
              <a:t>follow-up </a:t>
            </a:r>
            <a:r>
              <a:rPr lang="en-US" dirty="0"/>
              <a:t>appointments scheduled in an outpatient setting  </a:t>
            </a:r>
            <a:r>
              <a:rPr lang="en-US" dirty="0" smtClean="0"/>
              <a:t>within 7 days post discharge </a:t>
            </a:r>
            <a:r>
              <a:rPr lang="en-US" dirty="0"/>
              <a:t>from the inpatient psychiatric unit at Norwood Health Center, from an unknown baseline percentage to 100</a:t>
            </a:r>
            <a:r>
              <a:rPr lang="en-US" dirty="0" smtClean="0"/>
              <a:t>%.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 Decrease the average number days a </a:t>
            </a:r>
            <a:r>
              <a:rPr lang="en-US" dirty="0" smtClean="0"/>
              <a:t>client </a:t>
            </a:r>
            <a:r>
              <a:rPr lang="en-US" dirty="0"/>
              <a:t>needing follow-up care waits to see a </a:t>
            </a:r>
            <a:r>
              <a:rPr lang="en-US" dirty="0" smtClean="0"/>
              <a:t>provider (LCSW, LPC, MD, </a:t>
            </a:r>
            <a:r>
              <a:rPr lang="en-US" dirty="0" err="1" smtClean="0"/>
              <a:t>PsyD</a:t>
            </a:r>
            <a:r>
              <a:rPr lang="en-US" dirty="0" smtClean="0"/>
              <a:t>/PhD) </a:t>
            </a:r>
            <a:r>
              <a:rPr lang="en-US" dirty="0"/>
              <a:t>in the outpatient setting of Wood County Human Services, post discharge from Norwood, from </a:t>
            </a:r>
            <a:r>
              <a:rPr lang="en-US" dirty="0" smtClean="0"/>
              <a:t>30 </a:t>
            </a:r>
            <a:r>
              <a:rPr lang="en-US" dirty="0"/>
              <a:t>days to </a:t>
            </a:r>
            <a:r>
              <a:rPr lang="en-US" dirty="0" smtClean="0"/>
              <a:t>7 </a:t>
            </a:r>
            <a:r>
              <a:rPr lang="en-US" dirty="0"/>
              <a:t>days or </a:t>
            </a:r>
            <a:r>
              <a:rPr lang="en-US" dirty="0" smtClean="0"/>
              <a:t>less.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3.  Increase the number of clients attending the first scheduled follow-up care appointment with WCHSD, after discharge from NHC from </a:t>
            </a:r>
            <a:r>
              <a:rPr lang="en-US" dirty="0" smtClean="0"/>
              <a:t>50% </a:t>
            </a:r>
            <a:r>
              <a:rPr lang="en-US" dirty="0"/>
              <a:t>to </a:t>
            </a:r>
            <a:r>
              <a:rPr lang="en-US" dirty="0" smtClean="0"/>
              <a:t>75%; with follow-up </a:t>
            </a:r>
            <a:r>
              <a:rPr lang="en-US" dirty="0"/>
              <a:t>contact on 100% of clients that no-show for </a:t>
            </a: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appointment.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we trying to accomplish?</a:t>
            </a:r>
            <a:endParaRPr lang="en-US" dirty="0"/>
          </a:p>
        </p:txBody>
      </p:sp>
      <p:pic>
        <p:nvPicPr>
          <p:cNvPr id="1026" name="Picture 2" descr="C:\Users\hgrys-luecht\AppData\Local\Microsoft\Windows\Temporary Internet Files\Content.IE5\RU86CMTO\MP9003872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676400" cy="1195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89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Post discharge phone call within 24-hours</a:t>
            </a:r>
          </a:p>
          <a:p>
            <a:pPr lvl="1"/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Time was not protected for staff making calls, so this does not always happen</a:t>
            </a:r>
          </a:p>
          <a:p>
            <a:r>
              <a:rPr lang="en-US" dirty="0"/>
              <a:t>Create communication flow with clinic – schedule the “walk-in” slot </a:t>
            </a:r>
            <a:r>
              <a:rPr lang="en-US" dirty="0" err="1"/>
              <a:t>vs</a:t>
            </a:r>
            <a:r>
              <a:rPr lang="en-US" dirty="0"/>
              <a:t> telling client to go to walk-in clinic</a:t>
            </a:r>
          </a:p>
          <a:p>
            <a:pPr lvl="1"/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Clinic staff not aware to expect patient, therefore no follow-up for no-shows</a:t>
            </a:r>
            <a:endParaRPr lang="en-US" sz="1800" dirty="0"/>
          </a:p>
          <a:p>
            <a:r>
              <a:rPr lang="en-US" dirty="0" smtClean="0"/>
              <a:t>Discontinue Outpatient Clinic Mental-Health Walk-In Clinic</a:t>
            </a:r>
          </a:p>
          <a:p>
            <a:pPr lvl="1"/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Dedicate these two weekly, Wed AM slots to NHC discharges </a:t>
            </a:r>
          </a:p>
          <a:p>
            <a:pPr lvl="1"/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Dedicate two weekly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appts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the following week from therapist covering walk-in clinic</a:t>
            </a:r>
          </a:p>
          <a:p>
            <a:r>
              <a:rPr lang="en-US" dirty="0"/>
              <a:t>Fast track certain clients to skip intake with therapist and see MD </a:t>
            </a:r>
            <a:r>
              <a:rPr lang="en-US" dirty="0" smtClean="0"/>
              <a:t>directly in certain circumstances</a:t>
            </a:r>
            <a:endParaRPr lang="en-US" dirty="0"/>
          </a:p>
          <a:p>
            <a:r>
              <a:rPr lang="en-US" dirty="0" smtClean="0"/>
              <a:t>Schedulers to </a:t>
            </a:r>
            <a:r>
              <a:rPr lang="en-US" dirty="0" smtClean="0"/>
              <a:t>notify social workers if NHC follow-up attend </a:t>
            </a:r>
            <a:r>
              <a:rPr lang="en-US" dirty="0" err="1" smtClean="0"/>
              <a:t>appt</a:t>
            </a:r>
            <a:r>
              <a:rPr lang="en-US" dirty="0" smtClean="0"/>
              <a:t> or not; SW to follow up with no-shows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4" t="11767" r="13051"/>
          <a:stretch/>
        </p:blipFill>
        <p:spPr bwMode="auto">
          <a:xfrm>
            <a:off x="304800" y="258173"/>
            <a:ext cx="1996551" cy="1466898"/>
          </a:xfrm>
          <a:prstGeom prst="round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9" r="-476"/>
          <a:stretch/>
        </p:blipFill>
        <p:spPr bwMode="auto">
          <a:xfrm>
            <a:off x="6857999" y="258173"/>
            <a:ext cx="1981200" cy="1472184"/>
          </a:xfrm>
          <a:prstGeom prst="round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600" dirty="0" smtClean="0"/>
              <a:t>Steps taken…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		Changes considered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9214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057400"/>
            <a:ext cx="7899400" cy="4648200"/>
          </a:xfrm>
          <a:effectLst>
            <a:softEdge rad="12700"/>
          </a:effectLst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Target Population:</a:t>
            </a:r>
          </a:p>
          <a:p>
            <a:pPr lvl="1"/>
            <a:r>
              <a:rPr lang="en-US" sz="2000" dirty="0" smtClean="0"/>
              <a:t>Clients discharging from inpatient and seeking aftercare </a:t>
            </a:r>
            <a:r>
              <a:rPr lang="en-US" sz="2000" dirty="0"/>
              <a:t>at Wood </a:t>
            </a:r>
            <a:r>
              <a:rPr lang="en-US" sz="2000" dirty="0" smtClean="0"/>
              <a:t>County for the first time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Some of this project work started before formally collecting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Gathered baseline from mid March through mid July 2015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Target population numbers significantly declined mid July through September – based on limited numbers, no accurate assessment of trends can be made, but rates for all metrics appear to be holding</a:t>
            </a:r>
          </a:p>
          <a:p>
            <a:pPr>
              <a:spcAft>
                <a:spcPts val="1200"/>
              </a:spcAft>
            </a:pPr>
            <a:r>
              <a:rPr lang="en-US" dirty="0"/>
              <a:t>M</a:t>
            </a:r>
            <a:r>
              <a:rPr lang="en-US" dirty="0" smtClean="0"/>
              <a:t>etric 3 - 100% follow-up on no-shows has not yet been achieved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How does your project grow?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4" t="18899" r="19807" b="10681"/>
          <a:stretch/>
        </p:blipFill>
        <p:spPr>
          <a:xfrm>
            <a:off x="6172200" y="304800"/>
            <a:ext cx="2730346" cy="2131002"/>
          </a:xfrm>
          <a:prstGeom prst="ellips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6315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057400"/>
            <a:ext cx="7899400" cy="4495800"/>
          </a:xfrm>
          <a:effectLst>
            <a:softEdge rad="12700"/>
          </a:effectLst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Continue to gather data 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Ongoing evaluation of readmission rates and related indirect metrics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Put processes in writing to ensure agreement and consistency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Continue to evaluate processes to identify gaps and opportunities for improvement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What’s next?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36386"/>
            <a:ext cx="2730346" cy="1820230"/>
          </a:xfrm>
          <a:prstGeom prst="ellips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47983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5288" y="1752600"/>
            <a:ext cx="5029199" cy="5084685"/>
          </a:xfrm>
        </p:spPr>
        <p:txBody>
          <a:bodyPr>
            <a:normAutofit/>
          </a:bodyPr>
          <a:lstStyle/>
          <a:p>
            <a:r>
              <a:rPr lang="en-US" dirty="0" smtClean="0"/>
              <a:t>We think so, but don’t really have the data to prove it</a:t>
            </a:r>
          </a:p>
          <a:p>
            <a:pPr lvl="1"/>
            <a:r>
              <a:rPr lang="en-US" dirty="0" smtClean="0"/>
              <a:t>Focused target populations can be easier to work with, but if something changes and data becomes limited, it can be difficult to know if changes are really meaningful</a:t>
            </a:r>
          </a:p>
          <a:p>
            <a:r>
              <a:rPr lang="en-US" dirty="0" smtClean="0"/>
              <a:t>Communication is key</a:t>
            </a:r>
          </a:p>
          <a:p>
            <a:r>
              <a:rPr lang="en-US" dirty="0" smtClean="0"/>
              <a:t>Memories are short, which makes written policies and procedures important</a:t>
            </a:r>
          </a:p>
          <a:p>
            <a:pPr marL="301943" lvl="1" indent="0">
              <a:buNone/>
            </a:pPr>
            <a:endParaRPr lang="en-US" sz="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6187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The project to-date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it good business?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844" t="237" r="23156" b="-237"/>
          <a:stretch/>
        </p:blipFill>
        <p:spPr>
          <a:xfrm>
            <a:off x="5740077" y="912471"/>
            <a:ext cx="3223087" cy="5638800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861915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</TotalTime>
  <Words>493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Faster Access to Aftercare</vt:lpstr>
      <vt:lpstr>What are we trying to accomplish?</vt:lpstr>
      <vt:lpstr>                 Steps taken…    Changes considered                    </vt:lpstr>
      <vt:lpstr>How does your project grow?</vt:lpstr>
      <vt:lpstr>What’s next?</vt:lpstr>
      <vt:lpstr>The project to-date  Is it good business?</vt:lpstr>
    </vt:vector>
  </TitlesOfParts>
  <Company>County of Wood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 Authorizations…getting it on the first try</dc:title>
  <dc:creator>Heather Grys-Luecht</dc:creator>
  <cp:lastModifiedBy>Heather Grys-Luecht</cp:lastModifiedBy>
  <cp:revision>49</cp:revision>
  <cp:lastPrinted>2015-06-11T16:58:01Z</cp:lastPrinted>
  <dcterms:created xsi:type="dcterms:W3CDTF">2014-12-08T17:46:27Z</dcterms:created>
  <dcterms:modified xsi:type="dcterms:W3CDTF">2015-10-14T14:25:37Z</dcterms:modified>
</cp:coreProperties>
</file>