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D2E4D-DBC5-4941-8455-2A951E2675DF}" type="datetimeFigureOut">
              <a:rPr lang="en-US"/>
              <a:pPr>
                <a:defRPr/>
              </a:pPr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A14E-D49E-463A-8EAD-E44BB1430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4B6A5-FF89-4436-8AB1-7F69DA496519}" type="datetimeFigureOut">
              <a:rPr lang="en-US"/>
              <a:pPr>
                <a:defRPr/>
              </a:pPr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6F7A7-B57B-46C0-84C4-266B79D41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536DF-2642-48C2-B788-0034A8706B8F}" type="datetimeFigureOut">
              <a:rPr lang="en-US"/>
              <a:pPr>
                <a:defRPr/>
              </a:pPr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D0026-2726-44F7-8F28-68DBA0CE0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68546-DC7B-4020-AC62-F8D6FF67975D}" type="datetimeFigureOut">
              <a:rPr lang="en-US"/>
              <a:pPr>
                <a:defRPr/>
              </a:pPr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CC406-EDD7-4607-8AA6-07EBE15D0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7C091-6281-477A-8D43-0CFBD06FF30A}" type="datetimeFigureOut">
              <a:rPr lang="en-US"/>
              <a:pPr>
                <a:defRPr/>
              </a:pPr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1FD3B-E08A-4D27-B312-3CDE25B2C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805BE-3F19-48B0-BD71-B0949704A4E4}" type="datetimeFigureOut">
              <a:rPr lang="en-US"/>
              <a:pPr>
                <a:defRPr/>
              </a:pPr>
              <a:t>10/27/2011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C9172-B9CE-474B-9AAC-867B2BA45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C41C8-72F7-49DE-A347-1A107FB75F53}" type="datetimeFigureOut">
              <a:rPr lang="en-US"/>
              <a:pPr>
                <a:defRPr/>
              </a:pPr>
              <a:t>10/27/2011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CE726-A7A9-4979-ADA5-4FB75A907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1DBC6-B7B8-4B8B-97EC-5BED7530792E}" type="datetimeFigureOut">
              <a:rPr lang="en-US"/>
              <a:pPr>
                <a:defRPr/>
              </a:pPr>
              <a:t>10/27/2011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01252-D564-44B6-B6E6-0A76CAA18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52DD5-5AF7-444C-B5E0-5037D4533F88}" type="datetimeFigureOut">
              <a:rPr lang="en-US"/>
              <a:pPr>
                <a:defRPr/>
              </a:pPr>
              <a:t>10/27/2011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DEF37-5055-4B6B-B30A-B59CE8C11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4B76F-1BBA-4A2C-B3A2-2AA8AC47BEBF}" type="datetimeFigureOut">
              <a:rPr lang="en-US"/>
              <a:pPr>
                <a:defRPr/>
              </a:pPr>
              <a:t>10/27/2011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91837-131B-4241-8C49-86DAB8CEA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9EBA1-66D3-4BEB-981A-A2FF4D421F56}" type="datetimeFigureOut">
              <a:rPr lang="en-US"/>
              <a:pPr>
                <a:defRPr/>
              </a:pPr>
              <a:t>10/27/2011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D36F1-F2D6-4809-AB31-02A989011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A88CF5-A64B-4F3F-BBD8-A3492B48B062}" type="datetimeFigureOut">
              <a:rPr lang="en-US"/>
              <a:pPr>
                <a:defRPr/>
              </a:pPr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4B0282-4243-4189-92B7-EC6896097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NIATx Change Projects 2011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Community Recovery Works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Jefferson County Human Services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Community Support Program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AIMS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Reduce Hospital Admissions by one per month for a six month period.  (20%)</a:t>
            </a:r>
          </a:p>
          <a:p>
            <a:r>
              <a:rPr lang="en-US" smtClean="0"/>
              <a:t>Standardize the admission process to our emergency stabilization beds, Lueder Haus.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Change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1.  Develop and implement a standard admission process to the Lueder Haus.</a:t>
            </a:r>
          </a:p>
          <a:p>
            <a:r>
              <a:rPr lang="en-US" smtClean="0"/>
              <a:t>2.  Ensure that all treatment goals for the Lueder Haus are specific and measurable.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Results</a:t>
            </a:r>
          </a:p>
        </p:txBody>
      </p:sp>
      <p:graphicFrame>
        <p:nvGraphicFramePr>
          <p:cNvPr id="16386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r:id="rId3" imgW="8230313" imgH="4523624" progId="Excel.Chart.8">
                  <p:embed/>
                </p:oleObj>
              </mc:Choice>
              <mc:Fallback>
                <p:oleObj r:id="rId3" imgW="8230313" imgH="452362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22960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	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Adopted both changes</a:t>
            </a:r>
          </a:p>
          <a:p>
            <a:r>
              <a:rPr lang="en-US" smtClean="0"/>
              <a:t>Will implement changes across the agency</a:t>
            </a:r>
          </a:p>
          <a:p>
            <a:r>
              <a:rPr lang="en-US" smtClean="0"/>
              <a:t>Will focus on recent readmission based of premature releases from hospitals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Impact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Improved communication between LH and CSP staff</a:t>
            </a:r>
          </a:p>
          <a:p>
            <a:r>
              <a:rPr lang="en-US" smtClean="0"/>
              <a:t>Improved services at the LH</a:t>
            </a:r>
          </a:p>
          <a:p>
            <a:r>
              <a:rPr lang="en-US" smtClean="0"/>
              <a:t>More treatment in a less restrictive setting</a:t>
            </a:r>
          </a:p>
          <a:p>
            <a:r>
              <a:rPr lang="en-US" smtClean="0"/>
              <a:t>Closer follow up during LH stay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127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Excel Chart</vt:lpstr>
      <vt:lpstr>NIATx Change Projects 2011</vt:lpstr>
      <vt:lpstr>THE AIMS</vt:lpstr>
      <vt:lpstr>The Change</vt:lpstr>
      <vt:lpstr>The Results</vt:lpstr>
      <vt:lpstr>Action </vt:lpstr>
      <vt:lpstr>The Impact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NIATx Change Projects 2011</dc:title>
  <dc:creator>marjt</dc:creator>
  <cp:lastModifiedBy>anna wheelock</cp:lastModifiedBy>
  <cp:revision>6</cp:revision>
  <dcterms:created xsi:type="dcterms:W3CDTF">2011-10-05T18:01:44Z</dcterms:created>
  <dcterms:modified xsi:type="dcterms:W3CDTF">2011-10-27T16:18:10Z</dcterms:modified>
</cp:coreProperties>
</file>