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</p:grpSp>
      <p:sp>
        <p:nvSpPr>
          <p:cNvPr id="370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0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0C25068C-29C6-4564-9552-0989B82B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7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1DDA320D-8227-4631-B736-A0A080224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A325A7BA-F7B5-45EE-8E33-CB717BF8D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4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E71D3277-45CD-4C24-9F94-8203A498D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12E5E450-3049-43B6-A043-D17F3182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9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EF7C9A98-688F-4330-AFBA-CD441141B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F81B3077-200A-4F54-BC61-5B71A91B7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3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0760A087-6A80-4040-AC5F-269F920A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3EAC6437-285A-4F2D-BCB7-EA6A9DB8E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8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04046C37-C2B7-47FE-9195-44E7E9B82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5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D6602D19-B507-46F7-9D7F-926EC0F2C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58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</p:grpSp>
      <p:sp>
        <p:nvSpPr>
          <p:cNvPr id="360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85AD84-40D2-4EBA-9449-BDAE966D2A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360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60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60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0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61991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32099" name="Picture 4" descr="NorthCentralHC-Logo-Fnl-Ta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143000"/>
            <a:ext cx="75438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68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97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Big Aim – To reduce hospital readmissions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Little Aim – To reduce wait time.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Reduce wait time for first appointment by 50% from 6 weeks to 3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2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DO </a:t>
            </a:r>
            <a:br>
              <a:rPr lang="en-US" sz="4000" dirty="0" smtClean="0"/>
            </a:b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Problem: Wait time for first appointment and initial intake is 6 weeks for both a mental health and AODA evaluation.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Strategy: Implement 2 Walk in intake slots per day for AODA and Mental Health intakes.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4255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RESULTS</a:t>
            </a:r>
            <a:br>
              <a:rPr lang="en-US" sz="4000" dirty="0" smtClean="0"/>
            </a:b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000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Results :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2 week reduction in wait times for initial appointments for AODA and Mental health intakes in the outpatient clinic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30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>
                <a:solidFill>
                  <a:srgbClr val="DFDEF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Reduce wait times for outpatient mental health and substance abuse services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74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Sustainability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Clients are evaluated sooner for needed level of care thus reducing possible need for an inpatient hospitalization for detoxification</a:t>
            </a:r>
          </a:p>
          <a:p>
            <a:pPr eaLnBrk="1" hangingPunct="1">
              <a:defRPr/>
            </a:pPr>
            <a:r>
              <a:rPr lang="en-US" dirty="0" smtClean="0"/>
              <a:t>Clients receive services at time of need and follow through with services and appointments</a:t>
            </a:r>
          </a:p>
          <a:p>
            <a:pPr eaLnBrk="1" hangingPunct="1">
              <a:defRPr/>
            </a:pPr>
            <a:r>
              <a:rPr lang="en-US" dirty="0" smtClean="0"/>
              <a:t>Reduction in wait times may decrease 11.68% no show rate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31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Next Step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Adopt Walk in Clinic times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NEXT STEP</a:t>
            </a:r>
          </a:p>
          <a:p>
            <a:pPr eaLnBrk="1" hangingPunct="1">
              <a:defRPr/>
            </a:pPr>
            <a:r>
              <a:rPr lang="en-US" dirty="0" smtClean="0"/>
              <a:t>Increase amount of intakes per week by implementing policy that states each clinician will complete one intake per day that they are scheduled to work.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4704702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Digital Dots</vt:lpstr>
      <vt:lpstr>PowerPoint Presentation</vt:lpstr>
      <vt:lpstr>PLAN</vt:lpstr>
      <vt:lpstr>   DO  </vt:lpstr>
      <vt:lpstr>RESULTS </vt:lpstr>
      <vt:lpstr>Sustainability</vt:lpstr>
      <vt:lpstr>The Next Step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wheelock</dc:creator>
  <cp:lastModifiedBy>anna wheelock</cp:lastModifiedBy>
  <cp:revision>1</cp:revision>
  <dcterms:created xsi:type="dcterms:W3CDTF">2011-10-27T16:13:00Z</dcterms:created>
  <dcterms:modified xsi:type="dcterms:W3CDTF">2011-10-27T16:13:46Z</dcterms:modified>
</cp:coreProperties>
</file>