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reduce no show rates for therapist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Mark Johnson</a:t>
            </a:r>
          </a:p>
          <a:p>
            <a:r>
              <a:rPr lang="en-US" sz="2400" dirty="0" smtClean="0"/>
              <a:t>Justine Koschkee</a:t>
            </a:r>
          </a:p>
          <a:p>
            <a:r>
              <a:rPr lang="en-US" sz="2400" dirty="0" smtClean="0"/>
              <a:t>Genny Willemon</a:t>
            </a:r>
          </a:p>
          <a:p>
            <a:r>
              <a:rPr lang="en-US" sz="2400" dirty="0" smtClean="0"/>
              <a:t>Luke Debauche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33400"/>
            <a:ext cx="1676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no show rate for first time outpatient therapist appointments for clients that were discharged from Nicolet </a:t>
            </a:r>
            <a:r>
              <a:rPr lang="en-US" dirty="0"/>
              <a:t>P</a:t>
            </a:r>
            <a:r>
              <a:rPr lang="en-US" dirty="0" smtClean="0"/>
              <a:t>sychiatrist Center (NPC)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willemon_gl\AppData\Local\Microsoft\Windows\Temporary Internet Files\Content.IE5\KYFD64C9\MC90043441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514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21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were scheduled to see therapist 1 week after discharge from NPC. </a:t>
            </a:r>
          </a:p>
          <a:p>
            <a:r>
              <a:rPr lang="en-US" dirty="0" smtClean="0"/>
              <a:t>Prior to project appointment times were 5 to 6 weeks from date of discharge.  </a:t>
            </a:r>
          </a:p>
          <a:p>
            <a:r>
              <a:rPr lang="en-US" dirty="0" smtClean="0"/>
              <a:t>Project was held for 3 weeks. </a:t>
            </a:r>
          </a:p>
          <a:p>
            <a:r>
              <a:rPr lang="en-US" dirty="0" smtClean="0"/>
              <a:t> Morning report outs are held daily to discuss clients on unit, therapist that was involved in project attended regularly.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 Project </a:t>
            </a:r>
          </a:p>
          <a:p>
            <a:pPr lvl="1"/>
            <a:r>
              <a:rPr lang="en-US" dirty="0" smtClean="0"/>
              <a:t>Looked at 2 months worth of data </a:t>
            </a:r>
          </a:p>
          <a:p>
            <a:pPr lvl="1"/>
            <a:r>
              <a:rPr lang="en-US" dirty="0" smtClean="0"/>
              <a:t>Out of 10 clients all of them failed their appointment that was set up for them after discharge from NPC</a:t>
            </a:r>
          </a:p>
          <a:p>
            <a:pPr lvl="1"/>
            <a:r>
              <a:rPr lang="en-US" dirty="0" smtClean="0"/>
              <a:t>6 of the clients returned to NPC with in 3 months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Results from project</a:t>
            </a:r>
          </a:p>
          <a:p>
            <a:pPr lvl="1"/>
            <a:r>
              <a:rPr lang="en-US" dirty="0" smtClean="0"/>
              <a:t>10 clients were scheduled within 1 week of discharge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clients came to their appointments </a:t>
            </a:r>
          </a:p>
          <a:p>
            <a:pPr lvl="1"/>
            <a:r>
              <a:rPr lang="en-US" dirty="0" smtClean="0"/>
              <a:t>4 clients continued seeing a therapist after first appointment</a:t>
            </a:r>
          </a:p>
          <a:p>
            <a:pPr lvl="1"/>
            <a:r>
              <a:rPr lang="en-US" dirty="0" smtClean="0"/>
              <a:t>1 client that came to their first appointment was back on NPC with in 2 days of therapist appointment but was able to see therapist with in 3 days of discharge and continues to </a:t>
            </a:r>
            <a:r>
              <a:rPr lang="en-US" smtClean="0"/>
              <a:t>see therapist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4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term goal is to reduce the wait time discharged NPC clients  have  to see a therapist.</a:t>
            </a:r>
          </a:p>
          <a:p>
            <a:r>
              <a:rPr lang="en-US" dirty="0" smtClean="0"/>
              <a:t>Continue the project for a longer period of time using existing therapist</a:t>
            </a:r>
          </a:p>
          <a:p>
            <a:r>
              <a:rPr lang="en-US" dirty="0" smtClean="0"/>
              <a:t>Follow up with people that didn’t continue with therapy and the no show individuals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58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sooner clients are able to get an appointment the more likely they are to keep the appointment. </a:t>
            </a:r>
          </a:p>
          <a:p>
            <a:r>
              <a:rPr lang="en-US" dirty="0" smtClean="0"/>
              <a:t>No show rates are reduced when the wait time is reduced.</a:t>
            </a:r>
          </a:p>
          <a:p>
            <a:r>
              <a:rPr lang="en-US" dirty="0" smtClean="0"/>
              <a:t>Cost savings on NPC since few clients returned to unit.</a:t>
            </a:r>
          </a:p>
          <a:p>
            <a:r>
              <a:rPr lang="en-US" dirty="0" smtClean="0"/>
              <a:t>Increase revenue in outpatient client with fewer no shows.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83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    reduce no show rates for therapist</vt:lpstr>
      <vt:lpstr>Project Aim</vt:lpstr>
      <vt:lpstr>Changes</vt:lpstr>
      <vt:lpstr>Data</vt:lpstr>
      <vt:lpstr>Next steps</vt:lpstr>
      <vt:lpstr>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2</cp:revision>
  <dcterms:created xsi:type="dcterms:W3CDTF">2013-12-19T16:10:00Z</dcterms:created>
  <dcterms:modified xsi:type="dcterms:W3CDTF">2013-12-19T16:11:10Z</dcterms:modified>
</cp:coreProperties>
</file>