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724137931034483"/>
          <c:y val="8.8235294117647065E-2"/>
          <c:w val="0.51034482758620692"/>
          <c:h val="0.745098039215686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Fort Atkinson</c:v>
                </c:pt>
              </c:strCache>
            </c:strRef>
          </c:tx>
          <c:spPr>
            <a:solidFill>
              <a:srgbClr val="9999FF"/>
            </a:solidFill>
            <a:ln w="28022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Jefferson</c:v>
                </c:pt>
              </c:strCache>
            </c:strRef>
          </c:tx>
          <c:spPr>
            <a:solidFill>
              <a:srgbClr val="993366"/>
            </a:solidFill>
            <a:ln w="28022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Lake Mills</c:v>
                </c:pt>
              </c:strCache>
            </c:strRef>
          </c:tx>
          <c:spPr>
            <a:solidFill>
              <a:srgbClr val="FFFFCC"/>
            </a:solidFill>
            <a:ln w="28022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Watertwon</c:v>
                </c:pt>
              </c:strCache>
            </c:strRef>
          </c:tx>
          <c:spPr>
            <a:solidFill>
              <a:srgbClr val="CCFFFF"/>
            </a:solidFill>
            <a:ln w="28022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Sheriff Dept.</c:v>
                </c:pt>
              </c:strCache>
            </c:strRef>
          </c:tx>
          <c:spPr>
            <a:solidFill>
              <a:srgbClr val="660066"/>
            </a:solidFill>
            <a:ln w="28022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1041536"/>
        <c:axId val="191043072"/>
        <c:axId val="0"/>
      </c:bar3DChart>
      <c:catAx>
        <c:axId val="19104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700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2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1043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043072"/>
        <c:scaling>
          <c:orientation val="minMax"/>
        </c:scaling>
        <c:delete val="0"/>
        <c:axPos val="l"/>
        <c:majorGridlines>
          <c:spPr>
            <a:ln w="7006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700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2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1041536"/>
        <c:crosses val="autoZero"/>
        <c:crossBetween val="between"/>
      </c:valAx>
      <c:spPr>
        <a:noFill/>
        <a:ln w="56045">
          <a:noFill/>
        </a:ln>
      </c:spPr>
    </c:plotArea>
    <c:legend>
      <c:legendPos val="r"/>
      <c:layout>
        <c:manualLayout>
          <c:xMode val="edge"/>
          <c:yMode val="edge"/>
          <c:x val="0.66551724137931034"/>
          <c:y val="0.26470588235294118"/>
          <c:w val="0.32068965517241377"/>
          <c:h val="0.47058823529411764"/>
        </c:manualLayout>
      </c:layout>
      <c:overlay val="0"/>
      <c:spPr>
        <a:noFill/>
        <a:ln w="7006">
          <a:solidFill>
            <a:srgbClr val="000000"/>
          </a:solidFill>
          <a:prstDash val="solid"/>
        </a:ln>
      </c:spPr>
      <c:txPr>
        <a:bodyPr/>
        <a:lstStyle/>
        <a:p>
          <a:pPr>
            <a:defRPr sz="1666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181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74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878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6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16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0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218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396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96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92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976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842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83A1-C264-448A-8093-43BC62B64D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4F8CD-817B-4013-A13A-C0797F370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27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9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5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1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25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0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2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B74A32-52E4-4729-8365-BCD455BBB56A}" type="datetimeFigureOut">
              <a:rPr lang="en-US" smtClean="0">
                <a:solidFill>
                  <a:prstClr val="white">
                    <a:shade val="50000"/>
                  </a:prstClr>
                </a:solidFill>
                <a:ea typeface="ＭＳ Ｐゴシック" pitchFamily="-107" charset="-128"/>
              </a:rPr>
              <a:pPr/>
              <a:t>12/19/2013</a:t>
            </a:fld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4A39DA-AAE9-4238-95EA-B7CF1E7E7CD4}" type="slidenum">
              <a:rPr lang="en-US" smtClean="0">
                <a:solidFill>
                  <a:prstClr val="white">
                    <a:shade val="50000"/>
                  </a:prstClr>
                </a:solidFill>
                <a:ea typeface="ＭＳ Ｐゴシック" pitchFamily="-107" charset="-128"/>
              </a:rPr>
              <a:pPr/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1118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D83A1-C264-448A-8093-43BC62B64DCD}" type="datetimeFigureOut">
              <a:rPr lang="en-US" smtClean="0">
                <a:solidFill>
                  <a:prstClr val="black">
                    <a:tint val="75000"/>
                  </a:prstClr>
                </a:solidFill>
                <a:ea typeface="ＭＳ Ｐゴシック" pitchFamily="-107" charset="-128"/>
              </a:rPr>
              <a:pPr/>
              <a:t>12/19/2013</a:t>
            </a:fld>
            <a:endParaRPr lang="en-US">
              <a:solidFill>
                <a:prstClr val="black">
                  <a:tint val="75000"/>
                </a:prstClr>
              </a:solidFill>
              <a:ea typeface="ＭＳ Ｐゴシック" pitchFamily="-107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ea typeface="ＭＳ Ｐゴシック" pitchFamily="-107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4F8CD-817B-4013-A13A-C0797F370510}" type="slidenum">
              <a:rPr lang="en-US" smtClean="0">
                <a:solidFill>
                  <a:prstClr val="black">
                    <a:tint val="75000"/>
                  </a:prstClr>
                </a:solidFill>
                <a:ea typeface="ＭＳ Ｐゴシック" pitchFamily="-107" charset="-128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619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NIATx</a:t>
            </a:r>
            <a:r>
              <a:rPr lang="en-US" dirty="0" smtClean="0"/>
              <a:t> Change Projects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Quick and prompt response</a:t>
            </a:r>
          </a:p>
          <a:p>
            <a:r>
              <a:rPr lang="en-US" dirty="0" smtClean="0"/>
              <a:t>Jefferson County Human Services</a:t>
            </a:r>
          </a:p>
          <a:p>
            <a:r>
              <a:rPr lang="en-US" dirty="0" smtClean="0"/>
              <a:t>Emergency Mental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11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complaints from law enforcement municipalities from 100% to 50%.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038600"/>
            <a:ext cx="1738274" cy="18278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423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Implement a second worker from </a:t>
            </a:r>
            <a:r>
              <a:rPr lang="en-US" dirty="0" err="1" smtClean="0"/>
              <a:t>2pm-10:30pm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 Provide a smart phone to after hours workers. </a:t>
            </a:r>
            <a:endParaRPr lang="en-US" dirty="0"/>
          </a:p>
        </p:txBody>
      </p:sp>
      <p:pic>
        <p:nvPicPr>
          <p:cNvPr id="5" name="Picture 4" descr="rul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24400"/>
            <a:ext cx="9144000" cy="82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</a:t>
            </a:r>
            <a:endParaRPr lang="en-US" dirty="0"/>
          </a:p>
        </p:txBody>
      </p:sp>
      <p:graphicFrame>
        <p:nvGraphicFramePr>
          <p:cNvPr id="9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9211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0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Adopted both changes</a:t>
            </a:r>
          </a:p>
          <a:p>
            <a:r>
              <a:rPr lang="en-US" dirty="0" smtClean="0"/>
              <a:t>Will follow up with municipalities quarterly.</a:t>
            </a:r>
          </a:p>
          <a:p>
            <a:r>
              <a:rPr lang="en-US" dirty="0" smtClean="0"/>
              <a:t>Meet with afterhours staff for supervision and discuss use of the phone and utilization of second person.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4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communication between law enforcement municipalities and Emergency Mental Health program.</a:t>
            </a:r>
          </a:p>
          <a:p>
            <a:r>
              <a:rPr lang="en-US" dirty="0" smtClean="0"/>
              <a:t>More accurate and quicker response time.</a:t>
            </a:r>
          </a:p>
          <a:p>
            <a:r>
              <a:rPr lang="en-US" dirty="0" smtClean="0"/>
              <a:t>More effective triaging with law enforcement.</a:t>
            </a:r>
          </a:p>
          <a:p>
            <a:r>
              <a:rPr lang="en-US" dirty="0" smtClean="0"/>
              <a:t>Closer monitoring of services.</a:t>
            </a:r>
          </a:p>
        </p:txBody>
      </p:sp>
    </p:spTree>
    <p:extLst>
      <p:ext uri="{BB962C8B-B14F-4D97-AF65-F5344CB8AC3E}">
        <p14:creationId xmlns:p14="http://schemas.microsoft.com/office/powerpoint/2010/main" val="4300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Apex</vt:lpstr>
      <vt:lpstr>Office Theme</vt:lpstr>
      <vt:lpstr>NIATx Change Projects 2013</vt:lpstr>
      <vt:lpstr>THE AIM</vt:lpstr>
      <vt:lpstr>The Change</vt:lpstr>
      <vt:lpstr>The Results</vt:lpstr>
      <vt:lpstr>Action </vt:lpstr>
      <vt:lpstr>The Impact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hmkahle</dc:creator>
  <cp:lastModifiedBy>hmkahle</cp:lastModifiedBy>
  <cp:revision>3</cp:revision>
  <dcterms:created xsi:type="dcterms:W3CDTF">2013-12-19T16:10:00Z</dcterms:created>
  <dcterms:modified xsi:type="dcterms:W3CDTF">2013-12-19T16:11:31Z</dcterms:modified>
</cp:coreProperties>
</file>