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FA434-D87E-47FB-A4F8-9B30DFE2378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7FBDC-2A58-4D50-91F6-FE3C59810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8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181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7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5EA29682-0675-4908-9179-05628B81163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C0DFE2B5-7E32-4D1D-85F5-038966321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00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8AF4-568D-434E-8A50-D7E4C675BC4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9CE8-1742-44C2-86BC-20318B20B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2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F49610E8-15F9-456F-AFF2-A78D6680DC6D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1C2B3ADE-3F58-4916-8CBA-3E4D3D3D9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33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5E67-A35E-4CFB-A3A2-ED2C739B7D0B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294B-EBC4-466D-A0B0-95A0529B4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48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52B5-3FEB-4022-860D-3EAA1EF6F07C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380A6-18A3-4A46-A5CC-E4D6C9025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61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5C2E-9710-4742-94D0-8681E5AAFA36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AEE24-37F5-4057-8FEC-AB784CC7F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62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44B2-4A0F-414E-B08D-E99F47E2E60F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F06ED-29A8-4359-BB28-0AFD0D260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1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6EF6-1BBB-4B02-B333-61F43CB6FD55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AB3D-82BE-4A24-9ED8-9B3431CA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6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92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BEFAA-3CA2-4242-9FD7-748532225C6C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prstClr val="white">
                    <a:shade val="50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D53BD-FF43-4D9E-82BA-018BCFA7F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81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885B4-3858-4CCF-8AB6-4A25C3E57623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F623C-FF9C-4AD4-9A33-2B6D5F312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19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66E7-A921-46FC-B55C-BD4B40966175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28901-E6A5-42D0-B0C8-EDC2B7750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9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9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1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0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118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prstClr val="black">
                    <a:tint val="95000"/>
                  </a:prst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DBC747-6BAC-4168-9777-66EF6D9009AC}" type="datetimeFigureOut">
              <a:rPr lang="en-US">
                <a:latin typeface="Arial" charset="0"/>
                <a:ea typeface="ＭＳ Ｐゴシック" pitchFamily="-107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12/19/2013</a:t>
            </a:fld>
            <a:endParaRPr lang="en-US">
              <a:latin typeface="Arial" charset="0"/>
              <a:ea typeface="ＭＳ Ｐゴシック" pitchFamily="-107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prstClr val="black">
                    <a:tint val="95000"/>
                  </a:prst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  <a:ea typeface="ＭＳ Ｐゴシック" pitchFamily="-107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prstClr val="black">
                    <a:tint val="95000"/>
                  </a:prst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55BDD8-9CA9-421E-BF95-47823F2E7F25}" type="slidenum">
              <a:rPr lang="en-US">
                <a:latin typeface="Arial" charset="0"/>
                <a:ea typeface="ＭＳ Ｐゴシック" pitchFamily="-107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ea typeface="ＭＳ Ｐゴシック" pitchFamily="-107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20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347FD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Outagamie County Department of Health and Human Services </a:t>
            </a:r>
          </a:p>
        </p:txBody>
      </p:sp>
      <p:sp>
        <p:nvSpPr>
          <p:cNvPr id="72707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mtClean="0"/>
              <a:t>Mental Health Division </a:t>
            </a:r>
          </a:p>
        </p:txBody>
      </p:sp>
    </p:spTree>
    <p:extLst>
      <p:ext uri="{BB962C8B-B14F-4D97-AF65-F5344CB8AC3E}">
        <p14:creationId xmlns:p14="http://schemas.microsoft.com/office/powerpoint/2010/main" val="183969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Project AIMS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Big Aim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100" smtClean="0"/>
              <a:t>Decrease our inpatient hospital readmission rate</a:t>
            </a:r>
          </a:p>
          <a:p>
            <a:pPr algn="ctr" eaLnBrk="1" hangingPunct="1">
              <a:buFont typeface="Arial" charset="0"/>
              <a:buNone/>
            </a:pPr>
            <a:endParaRPr lang="en-US" altLang="en-US" sz="31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Small Aim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100" smtClean="0"/>
              <a:t>Increase access to outpatient mental health services through the implementation of a walk-in clinic by reducing the waiting time for services from five weeks to one business day</a:t>
            </a:r>
          </a:p>
        </p:txBody>
      </p:sp>
    </p:spTree>
    <p:extLst>
      <p:ext uri="{BB962C8B-B14F-4D97-AF65-F5344CB8AC3E}">
        <p14:creationId xmlns:p14="http://schemas.microsoft.com/office/powerpoint/2010/main" val="75443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Changes 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Conducted a complete Walk-Through.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Currently analyzing data to determine hospital readmission rates.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Procedure and Structure of the Walk-In Clinic went through four rounds of critical review until a “Final Draft” was agreed upon. 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733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Results 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Walk-In Clinic has been approved by the Manager/Clinical Director of the Mental Health Division.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Walk-In Clinic has not been reviewed or approved by the Director of the Department of Health and Human Services.  </a:t>
            </a:r>
          </a:p>
        </p:txBody>
      </p:sp>
    </p:spTree>
    <p:extLst>
      <p:ext uri="{BB962C8B-B14F-4D97-AF65-F5344CB8AC3E}">
        <p14:creationId xmlns:p14="http://schemas.microsoft.com/office/powerpoint/2010/main" val="396636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Next Steps 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are optimistic that the Walk-In Clinic will be operational in 2014.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Several steps will need to occur in order for this to occur: cooperation amongst several units and divisions including: Fiscal, Support Staff, Crisis Unit, Administration, and Outpatient Clinicians.  </a:t>
            </a:r>
          </a:p>
        </p:txBody>
      </p:sp>
    </p:spTree>
    <p:extLst>
      <p:ext uri="{BB962C8B-B14F-4D97-AF65-F5344CB8AC3E}">
        <p14:creationId xmlns:p14="http://schemas.microsoft.com/office/powerpoint/2010/main" val="149450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Impact 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Change is a Process.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Mental Health Division will continue to push for the implementation of a Walk-In Clinic.  This, along with appropriate Hospital Diversion, will decrease out County readmission rate and increase access to outpatient services in Outagamie County.  </a:t>
            </a:r>
          </a:p>
        </p:txBody>
      </p:sp>
    </p:spTree>
    <p:extLst>
      <p:ext uri="{BB962C8B-B14F-4D97-AF65-F5344CB8AC3E}">
        <p14:creationId xmlns:p14="http://schemas.microsoft.com/office/powerpoint/2010/main" val="1892765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Apex</vt:lpstr>
      <vt:lpstr>Module</vt:lpstr>
      <vt:lpstr>Outagamie County Department of Health and Human Services </vt:lpstr>
      <vt:lpstr>Project AIMS</vt:lpstr>
      <vt:lpstr>Changes </vt:lpstr>
      <vt:lpstr>Results </vt:lpstr>
      <vt:lpstr>Next Steps </vt:lpstr>
      <vt:lpstr>Impact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hmkahle</dc:creator>
  <cp:lastModifiedBy>hmkahle</cp:lastModifiedBy>
  <cp:revision>7</cp:revision>
  <dcterms:created xsi:type="dcterms:W3CDTF">2013-12-19T16:10:00Z</dcterms:created>
  <dcterms:modified xsi:type="dcterms:W3CDTF">2013-12-19T16:12:35Z</dcterms:modified>
</cp:coreProperties>
</file>