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A434-D87E-47FB-A4F8-9B30DFE2378E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FBDC-2A58-4D50-91F6-FE3C5981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617382FF-3E97-4B25-B4FB-C1D68FC34448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D1511A0D-4B4C-441E-A1CF-537F01AB6F6F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2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C22F2E51-A634-47CB-B1E4-57B365A755AB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99CED171-2185-485A-BD07-5750F9B2AD8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BA36EB10-52BD-4213-9BEE-3F0A7F77A5A1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ea typeface="ＭＳ Ｐゴシック" pitchFamily="-107" charset="-128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ea typeface="ＭＳ Ｐゴシック" pitchFamily="-107" charset="-128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9A40E4-491A-4B06-AFD1-C6C31B062B41}" type="datetimeFigureOut">
              <a:rPr lang="en-US"/>
              <a:pPr>
                <a:defRPr/>
              </a:pPr>
              <a:t>12/19/2013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A83F2C-C5A7-452D-B310-A22EA16F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0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242C-8073-463B-8914-C6557592067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710E0-D2A9-4664-BAC3-FEA46DB4E93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9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C47CA8-D5D1-4755-AC21-BEDE495C6F3D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823E27-8FFF-483F-B5E3-AFE926206A8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92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75FC01-F430-4F47-A82B-1CB6E4FEA0F1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15578-CFFE-48F6-A4C0-BEDFAD781BE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61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126C4F-B3A1-483D-BFE6-D3CF6D88079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527C23-78BE-474A-9EF7-D3EAF4EE8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F41319-A88A-4685-9D6F-608578B36B5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5DC93-E9E6-4494-8AC3-65A5100FEF6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65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6AF0-15C1-4A91-B12C-E8D13CCD8A6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D989-F21C-4246-B999-2FADCC52AC2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AB85C1-E86E-4808-A025-DAD09D6C707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E77528-D6C7-4D79-8220-16B0A2F18F5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4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ea typeface="ＭＳ Ｐゴシック" pitchFamily="-107" charset="-128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770716-8F29-4241-829B-EA2B37A55E1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9F12CC-FA49-43A0-B7B3-9D030331EB8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8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4B2C-0A9C-479A-A132-A9D3E1A970E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4166-F2E0-49B6-860B-1A8CA1771A8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5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89D6-326E-4BA4-A1BF-7803C6000A0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BD88-3C35-43C8-93D8-4EDE1FEEC2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6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ea typeface="ＭＳ Ｐゴシック" pitchFamily="-107" charset="-128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4E74FF-EB23-44DE-B4AB-177D470ECCBE}" type="datetimeFigureOut">
              <a:rPr lang="en-US">
                <a:solidFill>
                  <a:prstClr val="black"/>
                </a:solidFill>
                <a:ea typeface="ＭＳ Ｐゴシック" pitchFamily="-107" charset="-128"/>
              </a:rPr>
              <a:pPr>
                <a:defRPr/>
              </a:pPr>
              <a:t>12/19/2013</a:t>
            </a:fld>
            <a:endParaRPr lang="en-US">
              <a:solidFill>
                <a:prstClr val="black"/>
              </a:solidFill>
              <a:ea typeface="ＭＳ Ｐゴシック" pitchFamily="-107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ea typeface="ＭＳ Ｐゴシック" pitchFamily="-107" charset="-12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A2A5A7-4093-49B7-B5F5-212A289696F5}" type="slidenum">
              <a:rPr lang="en-US">
                <a:solidFill>
                  <a:prstClr val="black"/>
                </a:solidFill>
                <a:ea typeface="ＭＳ Ｐゴシック" pitchFamily="-107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623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St. Croix County </a:t>
            </a:r>
            <a:br>
              <a:rPr lang="en-US" dirty="0" smtClean="0"/>
            </a:br>
            <a:r>
              <a:rPr lang="en-US" dirty="0" smtClean="0"/>
              <a:t>Health and Human Services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4275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smtClean="0"/>
              <a:t>Community Support Program</a:t>
            </a:r>
          </a:p>
          <a:p>
            <a:pPr marR="0" eaLnBrk="1" hangingPunct="1"/>
            <a:r>
              <a:rPr lang="en-US" altLang="en-US" smtClean="0"/>
              <a:t>NIATx Change Project 2013</a:t>
            </a:r>
          </a:p>
        </p:txBody>
      </p:sp>
    </p:spTree>
    <p:extLst>
      <p:ext uri="{BB962C8B-B14F-4D97-AF65-F5344CB8AC3E}">
        <p14:creationId xmlns:p14="http://schemas.microsoft.com/office/powerpoint/2010/main" val="319615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State Focus:</a:t>
            </a:r>
          </a:p>
          <a:p>
            <a:pPr lvl="1" eaLnBrk="1" hangingPunct="1"/>
            <a:r>
              <a:rPr lang="en-US" altLang="en-US" smtClean="0"/>
              <a:t>Reduce psychiatric inpatient readmission rates (30 days and 180 days)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Big Aim:</a:t>
            </a:r>
          </a:p>
          <a:p>
            <a:pPr lvl="1" eaLnBrk="1" hangingPunct="1"/>
            <a:r>
              <a:rPr lang="en-US" altLang="en-US" smtClean="0"/>
              <a:t>Increase the involvement ACSS clients have regarding their discharge from a psychiatric hospital.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Small Aim: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75% of clients will identify a post-discharge need to their social worker, via telephone, during their hospital stay.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1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4050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altLang="en-US" smtClean="0"/>
          </a:p>
          <a:p>
            <a:pPr algn="ctr" eaLnBrk="1" hangingPunct="1">
              <a:lnSpc>
                <a:spcPct val="90000"/>
              </a:lnSpc>
            </a:pPr>
            <a:r>
              <a:rPr lang="en-US" altLang="en-US" smtClean="0"/>
              <a:t>Revised the small-aim to be more specific in June of 2013.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6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For two months, ACSS had 1 hospitalization. Had to relook at the need for the big-aim and small aim. 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Decided to focus NIATx principals on another change project. 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3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3 to 6 months:</a:t>
            </a:r>
          </a:p>
          <a:p>
            <a:pPr lvl="1" eaLnBrk="1" hangingPunct="1"/>
            <a:r>
              <a:rPr lang="en-US" altLang="en-US" smtClean="0"/>
              <a:t>Two options:</a:t>
            </a:r>
          </a:p>
          <a:p>
            <a:pPr lvl="2" eaLnBrk="1" hangingPunct="1"/>
            <a:r>
              <a:rPr lang="en-US" altLang="en-US" smtClean="0"/>
              <a:t>Another Change Project within ACSS </a:t>
            </a:r>
          </a:p>
          <a:p>
            <a:pPr lvl="2" eaLnBrk="1" hangingPunct="1"/>
            <a:r>
              <a:rPr lang="en-US" altLang="en-US" b="1" smtClean="0"/>
              <a:t>OR</a:t>
            </a:r>
          </a:p>
          <a:p>
            <a:pPr lvl="2" eaLnBrk="1" hangingPunct="1"/>
            <a:r>
              <a:rPr lang="en-US" altLang="en-US" smtClean="0"/>
              <a:t>Combine additional units within Behavioral Health for a broader change.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1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151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Apex</vt:lpstr>
      <vt:lpstr>Concourse</vt:lpstr>
      <vt:lpstr>St. Croix County  Health and Human Services    </vt:lpstr>
      <vt:lpstr>The Aims</vt:lpstr>
      <vt:lpstr>Changes Made</vt:lpstr>
      <vt:lpstr>The Results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6</cp:revision>
  <dcterms:created xsi:type="dcterms:W3CDTF">2013-12-19T16:10:00Z</dcterms:created>
  <dcterms:modified xsi:type="dcterms:W3CDTF">2013-12-19T16:12:20Z</dcterms:modified>
</cp:coreProperties>
</file>