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B7D26F-C2F1-4F6B-AF7E-150343EFEB0C}"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7D26F-C2F1-4F6B-AF7E-150343EFEB0C}"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B7D26F-C2F1-4F6B-AF7E-150343EFEB0C}"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498-2671-4055-A360-4FF8BB84686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7D26F-C2F1-4F6B-AF7E-150343EFEB0C}"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498-2671-4055-A360-4FF8BB84686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7D26F-C2F1-4F6B-AF7E-150343EFEB0C}"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3B7D26F-C2F1-4F6B-AF7E-150343EFEB0C}"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CB498-2671-4055-A360-4FF8BB84686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B7D26F-C2F1-4F6B-AF7E-150343EFEB0C}" type="datetimeFigureOut">
              <a:rPr lang="en-US" smtClean="0"/>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7D26F-C2F1-4F6B-AF7E-150343EFEB0C}" type="datetimeFigureOut">
              <a:rPr lang="en-US" smtClean="0"/>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3B7D26F-C2F1-4F6B-AF7E-150343EFEB0C}" type="datetimeFigureOut">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CB498-2671-4055-A360-4FF8BB8468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B7D26F-C2F1-4F6B-AF7E-150343EFEB0C}"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CB498-2671-4055-A360-4FF8BB84686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7D26F-C2F1-4F6B-AF7E-150343EFEB0C}"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CB498-2671-4055-A360-4FF8BB84686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3B7D26F-C2F1-4F6B-AF7E-150343EFEB0C}" type="datetimeFigureOut">
              <a:rPr lang="en-US" smtClean="0"/>
              <a:t>10/15/2014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ACB498-2671-4055-A360-4FF8BB84686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lstStyle/>
          <a:p>
            <a:r>
              <a:rPr lang="en-US" dirty="0" smtClean="0"/>
              <a:t/>
            </a:r>
            <a:br>
              <a:rPr lang="en-US" dirty="0" smtClean="0"/>
            </a:br>
            <a:r>
              <a:rPr lang="en-US" dirty="0" smtClean="0"/>
              <a:t>Empowering Client Action</a:t>
            </a:r>
            <a:endParaRPr lang="en-US" dirty="0"/>
          </a:p>
        </p:txBody>
      </p:sp>
      <p:sp>
        <p:nvSpPr>
          <p:cNvPr id="3" name="Subtitle 2"/>
          <p:cNvSpPr>
            <a:spLocks noGrp="1"/>
          </p:cNvSpPr>
          <p:nvPr>
            <p:ph type="subTitle" idx="1"/>
          </p:nvPr>
        </p:nvSpPr>
        <p:spPr/>
        <p:txBody>
          <a:bodyPr/>
          <a:lstStyle/>
          <a:p>
            <a:r>
              <a:rPr lang="en-US" dirty="0" smtClean="0"/>
              <a:t>Mark Johnson</a:t>
            </a:r>
          </a:p>
          <a:p>
            <a:r>
              <a:rPr lang="en-US" dirty="0" smtClean="0"/>
              <a:t>Genny </a:t>
            </a:r>
            <a:r>
              <a:rPr lang="en-US" dirty="0" err="1" smtClean="0"/>
              <a:t>Willemon</a:t>
            </a:r>
            <a:endParaRPr lang="en-US" dirty="0" smtClean="0"/>
          </a:p>
          <a:p>
            <a:r>
              <a:rPr lang="en-US" dirty="0" smtClean="0"/>
              <a:t>Heather </a:t>
            </a:r>
            <a:r>
              <a:rPr lang="en-US" dirty="0" err="1" smtClean="0"/>
              <a:t>Vandheuvel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838200"/>
            <a:ext cx="1981200" cy="1600200"/>
          </a:xfrm>
          <a:prstGeom prst="rect">
            <a:avLst/>
          </a:prstGeom>
        </p:spPr>
      </p:pic>
    </p:spTree>
    <p:extLst>
      <p:ext uri="{BB962C8B-B14F-4D97-AF65-F5344CB8AC3E}">
        <p14:creationId xmlns:p14="http://schemas.microsoft.com/office/powerpoint/2010/main" val="129555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Have Brown County inpatient social workers develop an action plan for identified </a:t>
            </a:r>
            <a:r>
              <a:rPr lang="en-US" dirty="0" smtClean="0"/>
              <a:t>clients who have been readmitted in the last 90 days with there 2 admission. </a:t>
            </a:r>
            <a:r>
              <a:rPr lang="en-US" dirty="0"/>
              <a:t>This action plan will be sent to crisis in the event that the client contacts them. Crisis will need to make sure the client has followed through on these steps before the client is re-admitted to the hospital.</a:t>
            </a:r>
          </a:p>
          <a:p>
            <a:endParaRPr lang="en-US" dirty="0"/>
          </a:p>
        </p:txBody>
      </p:sp>
      <p:sp>
        <p:nvSpPr>
          <p:cNvPr id="2" name="Title 1"/>
          <p:cNvSpPr>
            <a:spLocks noGrp="1"/>
          </p:cNvSpPr>
          <p:nvPr>
            <p:ph type="title"/>
          </p:nvPr>
        </p:nvSpPr>
        <p:spPr/>
        <p:txBody>
          <a:bodyPr/>
          <a:lstStyle/>
          <a:p>
            <a:r>
              <a:rPr lang="en-US" dirty="0" smtClean="0"/>
              <a:t>Project Aim</a:t>
            </a:r>
            <a:endParaRPr lang="en-US" dirty="0"/>
          </a:p>
        </p:txBody>
      </p:sp>
    </p:spTree>
    <p:extLst>
      <p:ext uri="{BB962C8B-B14F-4D97-AF65-F5344CB8AC3E}">
        <p14:creationId xmlns:p14="http://schemas.microsoft.com/office/powerpoint/2010/main" val="801984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tretch>
            <a:fillRect/>
          </a:stretch>
        </p:blipFill>
        <p:spPr bwMode="auto">
          <a:xfrm>
            <a:off x="457200" y="1600200"/>
            <a:ext cx="4038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sz="quarter" idx="14"/>
          </p:nvPr>
        </p:nvSpPr>
        <p:spPr/>
        <p:txBody>
          <a:bodyPr>
            <a:normAutofit lnSpcReduction="10000"/>
          </a:bodyPr>
          <a:lstStyle/>
          <a:p>
            <a:r>
              <a:rPr lang="en-US" dirty="0" smtClean="0"/>
              <a:t>Client that has been identified will sit down with social work and fill out client action plan</a:t>
            </a:r>
          </a:p>
          <a:p>
            <a:r>
              <a:rPr lang="en-US" dirty="0" smtClean="0"/>
              <a:t>Client action plan gets faxed to crisis </a:t>
            </a:r>
          </a:p>
          <a:p>
            <a:r>
              <a:rPr lang="en-US" dirty="0" smtClean="0"/>
              <a:t>If client contacts crisis, crisis will go over the client action plan.</a:t>
            </a:r>
            <a:endParaRPr lang="en-US" dirty="0"/>
          </a:p>
        </p:txBody>
      </p:sp>
    </p:spTree>
    <p:extLst>
      <p:ext uri="{BB962C8B-B14F-4D97-AF65-F5344CB8AC3E}">
        <p14:creationId xmlns:p14="http://schemas.microsoft.com/office/powerpoint/2010/main" val="302056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Before project	</a:t>
            </a:r>
          </a:p>
          <a:p>
            <a:pPr lvl="1"/>
            <a:r>
              <a:rPr lang="en-US" dirty="0" smtClean="0"/>
              <a:t>January </a:t>
            </a:r>
            <a:r>
              <a:rPr lang="en-US" dirty="0"/>
              <a:t>to July we had a total of 46 re-admits within 30 days. For a total of 6.5 readmits per month. </a:t>
            </a:r>
            <a:endParaRPr lang="en-US" dirty="0" smtClean="0"/>
          </a:p>
          <a:p>
            <a:pPr lvl="1"/>
            <a:r>
              <a:rPr lang="en-US" dirty="0"/>
              <a:t> 100 total for the same time period last year compared to 66 total this year. </a:t>
            </a:r>
            <a:r>
              <a:rPr lang="en-US" dirty="0" smtClean="0"/>
              <a:t>(Brown county and surrounding county admissions)</a:t>
            </a:r>
          </a:p>
          <a:p>
            <a:pPr lvl="1"/>
            <a:r>
              <a:rPr lang="en-US" dirty="0" smtClean="0"/>
              <a:t>Re-admits </a:t>
            </a:r>
            <a:r>
              <a:rPr lang="en-US" dirty="0"/>
              <a:t>are down from last year due to the opening of Bay </a:t>
            </a:r>
            <a:r>
              <a:rPr lang="en-US" dirty="0" smtClean="0"/>
              <a:t>haven (CBRF). </a:t>
            </a:r>
            <a:endParaRPr lang="en-US" dirty="0"/>
          </a:p>
          <a:p>
            <a:pPr marL="301943" lvl="1" indent="0">
              <a:buNone/>
            </a:pPr>
            <a:endParaRPr lang="en-US" dirty="0"/>
          </a:p>
        </p:txBody>
      </p:sp>
      <p:sp>
        <p:nvSpPr>
          <p:cNvPr id="5" name="Content Placeholder 4"/>
          <p:cNvSpPr>
            <a:spLocks noGrp="1"/>
          </p:cNvSpPr>
          <p:nvPr>
            <p:ph sz="quarter" idx="14"/>
          </p:nvPr>
        </p:nvSpPr>
        <p:spPr/>
        <p:txBody>
          <a:bodyPr>
            <a:normAutofit fontScale="92500" lnSpcReduction="20000"/>
          </a:bodyPr>
          <a:lstStyle/>
          <a:p>
            <a:r>
              <a:rPr lang="en-US" dirty="0" smtClean="0"/>
              <a:t>Results</a:t>
            </a:r>
          </a:p>
          <a:p>
            <a:pPr lvl="1"/>
            <a:r>
              <a:rPr lang="en-US" dirty="0"/>
              <a:t>8 Brown County </a:t>
            </a:r>
            <a:r>
              <a:rPr lang="en-US" dirty="0" smtClean="0"/>
              <a:t>residents </a:t>
            </a:r>
            <a:r>
              <a:rPr lang="en-US" dirty="0"/>
              <a:t>identified as </a:t>
            </a:r>
            <a:r>
              <a:rPr lang="en-US" dirty="0" smtClean="0"/>
              <a:t>having </a:t>
            </a:r>
            <a:r>
              <a:rPr lang="en-US" dirty="0"/>
              <a:t>a 2</a:t>
            </a:r>
            <a:r>
              <a:rPr lang="en-US" baseline="30000" dirty="0"/>
              <a:t>nd</a:t>
            </a:r>
            <a:r>
              <a:rPr lang="en-US" dirty="0"/>
              <a:t> or more </a:t>
            </a:r>
            <a:r>
              <a:rPr lang="en-US" dirty="0" smtClean="0"/>
              <a:t>admission </a:t>
            </a:r>
            <a:r>
              <a:rPr lang="en-US" dirty="0"/>
              <a:t>to </a:t>
            </a:r>
            <a:r>
              <a:rPr lang="en-US" dirty="0" smtClean="0"/>
              <a:t>NPC (Nicolet Psychiatric Center) </a:t>
            </a:r>
            <a:r>
              <a:rPr lang="en-US" dirty="0"/>
              <a:t>within </a:t>
            </a:r>
            <a:r>
              <a:rPr lang="en-US" dirty="0" smtClean="0"/>
              <a:t>the </a:t>
            </a:r>
            <a:r>
              <a:rPr lang="en-US" dirty="0"/>
              <a:t>last 90 days. </a:t>
            </a:r>
            <a:endParaRPr lang="en-US" dirty="0" smtClean="0"/>
          </a:p>
          <a:p>
            <a:pPr lvl="1"/>
            <a:r>
              <a:rPr lang="en-US" dirty="0"/>
              <a:t>3 of those 8 clients were </a:t>
            </a:r>
            <a:r>
              <a:rPr lang="en-US" dirty="0" smtClean="0"/>
              <a:t>in </a:t>
            </a:r>
            <a:r>
              <a:rPr lang="en-US" dirty="0"/>
              <a:t>contact with the crisis </a:t>
            </a:r>
            <a:r>
              <a:rPr lang="en-US" dirty="0" smtClean="0"/>
              <a:t>center </a:t>
            </a:r>
            <a:r>
              <a:rPr lang="en-US" dirty="0"/>
              <a:t>during the </a:t>
            </a:r>
            <a:r>
              <a:rPr lang="en-US" dirty="0" smtClean="0"/>
              <a:t>timeframe </a:t>
            </a:r>
            <a:r>
              <a:rPr lang="en-US" dirty="0"/>
              <a:t>of the project</a:t>
            </a:r>
            <a:r>
              <a:rPr lang="en-US" dirty="0" smtClean="0"/>
              <a:t>.</a:t>
            </a:r>
          </a:p>
          <a:p>
            <a:pPr lvl="1"/>
            <a:r>
              <a:rPr lang="en-US" dirty="0"/>
              <a:t>1 of those clients </a:t>
            </a:r>
            <a:r>
              <a:rPr lang="en-US" dirty="0" smtClean="0"/>
              <a:t>were readmitted </a:t>
            </a:r>
            <a:r>
              <a:rPr lang="en-US" dirty="0"/>
              <a:t>to the h</a:t>
            </a:r>
            <a:r>
              <a:rPr lang="en-US" dirty="0" smtClean="0"/>
              <a:t>ospital</a:t>
            </a:r>
            <a:r>
              <a:rPr lang="en-US" dirty="0"/>
              <a:t>. </a:t>
            </a:r>
          </a:p>
          <a:p>
            <a:pPr marL="301943" lvl="1" indent="0">
              <a:buNone/>
            </a:pPr>
            <a:endParaRPr lang="en-US" dirty="0"/>
          </a:p>
          <a:p>
            <a:pPr lvl="1"/>
            <a:endParaRPr lang="en-US" dirty="0"/>
          </a:p>
          <a:p>
            <a:pPr lvl="1"/>
            <a:endParaRPr lang="en-US" dirty="0" smtClean="0"/>
          </a:p>
          <a:p>
            <a:pPr marL="0" indent="0">
              <a:buNone/>
            </a:pPr>
            <a:endParaRPr lang="en-US" dirty="0"/>
          </a:p>
        </p:txBody>
      </p:sp>
    </p:spTree>
    <p:extLst>
      <p:ext uri="{BB962C8B-B14F-4D97-AF65-F5344CB8AC3E}">
        <p14:creationId xmlns:p14="http://schemas.microsoft.com/office/powerpoint/2010/main" val="989070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Continue project with more clients possibly all clients that have 2 or more admissions on NPC</a:t>
            </a:r>
          </a:p>
          <a:p>
            <a:pPr lvl="1"/>
            <a:r>
              <a:rPr lang="en-US" dirty="0" smtClean="0"/>
              <a:t>Look at not only 90 days but  6 months and year</a:t>
            </a:r>
          </a:p>
          <a:p>
            <a:pPr lvl="1"/>
            <a:r>
              <a:rPr lang="en-US" dirty="0" smtClean="0"/>
              <a:t>Figure out a way to identify these people and why they are now coming back into the system</a:t>
            </a:r>
          </a:p>
          <a:p>
            <a:r>
              <a:rPr lang="en-US" dirty="0" smtClean="0"/>
              <a:t>Training session with Social workers and Crisis</a:t>
            </a:r>
          </a:p>
          <a:p>
            <a:pPr marL="0" indent="0">
              <a:buNone/>
            </a:pPr>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676552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Assist </a:t>
            </a:r>
            <a:r>
              <a:rPr lang="en-US" dirty="0" smtClean="0"/>
              <a:t>clients in becoming more vested in there recover process.</a:t>
            </a:r>
          </a:p>
          <a:p>
            <a:r>
              <a:rPr lang="en-US" dirty="0" smtClean="0"/>
              <a:t>Allowed for more client driven intervention for the crisis member to offer.</a:t>
            </a:r>
          </a:p>
          <a:p>
            <a:r>
              <a:rPr lang="en-US" dirty="0" smtClean="0"/>
              <a:t>Financial impact  </a:t>
            </a:r>
          </a:p>
          <a:p>
            <a:pPr lvl="1"/>
            <a:r>
              <a:rPr lang="en-US" dirty="0" smtClean="0"/>
              <a:t>on average client stays for 4 days </a:t>
            </a:r>
          </a:p>
          <a:p>
            <a:pPr lvl="1"/>
            <a:r>
              <a:rPr lang="en-US" dirty="0" smtClean="0"/>
              <a:t>  Saved $8160</a:t>
            </a:r>
          </a:p>
          <a:p>
            <a:endParaRPr lang="en-US" dirty="0"/>
          </a:p>
        </p:txBody>
      </p:sp>
      <p:sp>
        <p:nvSpPr>
          <p:cNvPr id="2" name="Title 1"/>
          <p:cNvSpPr>
            <a:spLocks noGrp="1"/>
          </p:cNvSpPr>
          <p:nvPr>
            <p:ph type="title"/>
          </p:nvPr>
        </p:nvSpPr>
        <p:spPr/>
        <p:txBody>
          <a:bodyPr/>
          <a:lstStyle/>
          <a:p>
            <a:r>
              <a:rPr lang="en-US" dirty="0" smtClean="0"/>
              <a:t>Impacts</a:t>
            </a:r>
            <a:endParaRPr lang="en-US" dirty="0"/>
          </a:p>
        </p:txBody>
      </p:sp>
    </p:spTree>
    <p:extLst>
      <p:ext uri="{BB962C8B-B14F-4D97-AF65-F5344CB8AC3E}">
        <p14:creationId xmlns:p14="http://schemas.microsoft.com/office/powerpoint/2010/main" val="1169626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242</TotalTime>
  <Words>264</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 Empowering Client Action</vt:lpstr>
      <vt:lpstr>Project Aim</vt:lpstr>
      <vt:lpstr>Changes</vt:lpstr>
      <vt:lpstr>Data</vt:lpstr>
      <vt:lpstr>Next Steps</vt:lpstr>
      <vt:lpstr>Impacts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Willemon_GL</dc:creator>
  <cp:lastModifiedBy>Willemon_GL</cp:lastModifiedBy>
  <cp:revision>19</cp:revision>
  <dcterms:created xsi:type="dcterms:W3CDTF">2014-10-01T14:31:49Z</dcterms:created>
  <dcterms:modified xsi:type="dcterms:W3CDTF">2014-10-15T15:48:45Z</dcterms:modified>
</cp:coreProperties>
</file>