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Days from Referral to Admission in CSP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 Change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2"/>
                <c:pt idx="0">
                  <c:v>Days to Admission</c:v>
                </c:pt>
                <c:pt idx="1">
                  <c:v>.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75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 Change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2"/>
                <c:pt idx="0">
                  <c:v>Days to Admission</c:v>
                </c:pt>
                <c:pt idx="1">
                  <c:v>.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13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2"/>
                <c:pt idx="0">
                  <c:v>Days to Admission</c:v>
                </c:pt>
                <c:pt idx="1">
                  <c:v>.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244416"/>
        <c:axId val="93504640"/>
      </c:barChart>
      <c:catAx>
        <c:axId val="91244416"/>
        <c:scaling>
          <c:orientation val="minMax"/>
        </c:scaling>
        <c:delete val="0"/>
        <c:axPos val="b"/>
        <c:majorTickMark val="none"/>
        <c:minorTickMark val="none"/>
        <c:tickLblPos val="nextTo"/>
        <c:crossAx val="93504640"/>
        <c:crosses val="autoZero"/>
        <c:auto val="1"/>
        <c:lblAlgn val="ctr"/>
        <c:lblOffset val="100"/>
        <c:noMultiLvlLbl val="0"/>
      </c:catAx>
      <c:valAx>
        <c:axId val="9350464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91244416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FCE41-CB62-449F-9857-22E1D7D4CCA9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0B6AA-D446-4F2B-B459-7D355975D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77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0B6AA-D446-4F2B-B459-7D355975DC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01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83A1-C264-448A-8093-43BC62B64DCD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F8CD-817B-4013-A13A-C0797F370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83A1-C264-448A-8093-43BC62B64DCD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F8CD-817B-4013-A13A-C0797F370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83A1-C264-448A-8093-43BC62B64DCD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F8CD-817B-4013-A13A-C0797F370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83A1-C264-448A-8093-43BC62B64DCD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F8CD-817B-4013-A13A-C0797F370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83A1-C264-448A-8093-43BC62B64DCD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F8CD-817B-4013-A13A-C0797F370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83A1-C264-448A-8093-43BC62B64DCD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F8CD-817B-4013-A13A-C0797F370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83A1-C264-448A-8093-43BC62B64DCD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F8CD-817B-4013-A13A-C0797F370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83A1-C264-448A-8093-43BC62B64DCD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F8CD-817B-4013-A13A-C0797F370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83A1-C264-448A-8093-43BC62B64DCD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F8CD-817B-4013-A13A-C0797F370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83A1-C264-448A-8093-43BC62B64DCD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F8CD-817B-4013-A13A-C0797F370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83A1-C264-448A-8093-43BC62B64DCD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F8CD-817B-4013-A13A-C0797F370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D83A1-C264-448A-8093-43BC62B64DCD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4F8CD-817B-4013-A13A-C0797F370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NIATx</a:t>
            </a:r>
            <a:r>
              <a:rPr lang="en-US" dirty="0" smtClean="0"/>
              <a:t> Change Project 2014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Community Recovery Works</a:t>
            </a:r>
          </a:p>
          <a:p>
            <a:r>
              <a:rPr lang="en-US" dirty="0" smtClean="0"/>
              <a:t>Jefferson County Human Services</a:t>
            </a:r>
          </a:p>
          <a:p>
            <a:r>
              <a:rPr lang="en-US" dirty="0" smtClean="0"/>
              <a:t>Community Support Program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the time from referral to admission in CSP by 50%</a:t>
            </a:r>
          </a:p>
          <a:p>
            <a:r>
              <a:rPr lang="en-US" dirty="0" smtClean="0"/>
              <a:t>Reduce hospital admissions by providing more intensive CSP services more quickly to consumers who have acute mental health needs</a:t>
            </a:r>
            <a:endParaRPr lang="en-US" dirty="0"/>
          </a:p>
        </p:txBody>
      </p:sp>
      <p:pic>
        <p:nvPicPr>
          <p:cNvPr id="2050" name="Picture 2" descr="C:\Program Files\Microsoft Office\MEDIA\CAGCAT10\j029384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038600"/>
            <a:ext cx="1738274" cy="18278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1.  Review all consumers in CSP for the ability to graduate to less intensive services which will still meet their current mental health needs.</a:t>
            </a:r>
          </a:p>
          <a:p>
            <a:r>
              <a:rPr lang="en-US" sz="2400" dirty="0" smtClean="0"/>
              <a:t>2.  Formally review consumer’s progress prior to each treatment plan to evaluate options for less intensive services while providing for mental health needs.</a:t>
            </a:r>
            <a:endParaRPr lang="en-US" sz="2400" dirty="0"/>
          </a:p>
        </p:txBody>
      </p:sp>
      <p:pic>
        <p:nvPicPr>
          <p:cNvPr id="5" name="Picture 4" descr="ruler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724400"/>
            <a:ext cx="9144000" cy="8278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5051802"/>
              </p:ext>
            </p:extLst>
          </p:nvPr>
        </p:nvGraphicFramePr>
        <p:xfrm>
          <a:off x="3810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Adopted both changes</a:t>
            </a:r>
          </a:p>
          <a:p>
            <a:r>
              <a:rPr lang="en-US" dirty="0" smtClean="0"/>
              <a:t>Implemented an ongoing process to identify consumers interested in receiving less intensive supports</a:t>
            </a:r>
          </a:p>
          <a:p>
            <a:r>
              <a:rPr lang="en-US" dirty="0" smtClean="0"/>
              <a:t>Incorporated in several treatment plans a step down of services to prepare for outpatient clinic or CCS services in the future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Cleared the CSP waiting list</a:t>
            </a:r>
          </a:p>
          <a:p>
            <a:r>
              <a:rPr lang="en-US" dirty="0" smtClean="0"/>
              <a:t>Allowed quicker admission for the consumers experiencing the most acute mental health needs in the county</a:t>
            </a:r>
          </a:p>
          <a:p>
            <a:r>
              <a:rPr lang="en-US" dirty="0" smtClean="0"/>
              <a:t>Allowed several consumers to be admitted to CSP at discharge from their hospitalizations</a:t>
            </a:r>
          </a:p>
          <a:p>
            <a:r>
              <a:rPr lang="en-US" dirty="0" smtClean="0"/>
              <a:t>Provided tangible evidence to consumers who were discharged of their own progress in their recovery </a:t>
            </a:r>
            <a:r>
              <a:rPr lang="en-US" smtClean="0"/>
              <a:t>and achievement of their goals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204</Words>
  <Application>Microsoft Office PowerPoint</Application>
  <PresentationFormat>On-screen Show (4:3)</PresentationFormat>
  <Paragraphs>22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NIATx Change Project 2014</vt:lpstr>
      <vt:lpstr>THE AIMS</vt:lpstr>
      <vt:lpstr>The Change</vt:lpstr>
      <vt:lpstr>The Results</vt:lpstr>
      <vt:lpstr>Action </vt:lpstr>
      <vt:lpstr>The Impact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NIATx Change Projects 2011</dc:title>
  <dc:creator>marjt</dc:creator>
  <cp:lastModifiedBy>marjt</cp:lastModifiedBy>
  <cp:revision>16</cp:revision>
  <dcterms:created xsi:type="dcterms:W3CDTF">2011-10-05T18:01:44Z</dcterms:created>
  <dcterms:modified xsi:type="dcterms:W3CDTF">2014-10-26T23:41:22Z</dcterms:modified>
</cp:coreProperties>
</file>