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A5E7-F46A-3840-B385-76515A368303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8157A0E-CBC2-EF47-A874-87AF9DFE062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A5E7-F46A-3840-B385-76515A368303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7A0E-CBC2-EF47-A874-87AF9DFE0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A5E7-F46A-3840-B385-76515A368303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7A0E-CBC2-EF47-A874-87AF9DFE0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A5E7-F46A-3840-B385-76515A368303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7A0E-CBC2-EF47-A874-87AF9DFE0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A5E7-F46A-3840-B385-76515A368303}" type="datetimeFigureOut">
              <a:rPr lang="en-US" smtClean="0"/>
              <a:t>10/6/14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7A0E-CBC2-EF47-A874-87AF9DFE06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A5E7-F46A-3840-B385-76515A368303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7A0E-CBC2-EF47-A874-87AF9DFE0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A5E7-F46A-3840-B385-76515A368303}" type="datetimeFigureOut">
              <a:rPr lang="en-US" smtClean="0"/>
              <a:t>10/6/14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7A0E-CBC2-EF47-A874-87AF9DFE0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A5E7-F46A-3840-B385-76515A368303}" type="datetimeFigureOut">
              <a:rPr lang="en-US" smtClean="0"/>
              <a:t>10/6/14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7A0E-CBC2-EF47-A874-87AF9DFE0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A5E7-F46A-3840-B385-76515A368303}" type="datetimeFigureOut">
              <a:rPr lang="en-US" smtClean="0"/>
              <a:t>10/6/14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7A0E-CBC2-EF47-A874-87AF9DFE06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A5E7-F46A-3840-B385-76515A368303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7A0E-CBC2-EF47-A874-87AF9DFE06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A5E7-F46A-3840-B385-76515A368303}" type="datetimeFigureOut">
              <a:rPr lang="en-US" smtClean="0"/>
              <a:t>10/6/14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7A0E-CBC2-EF47-A874-87AF9DFE062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FCFA5E7-F46A-3840-B385-76515A368303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8157A0E-CBC2-EF47-A874-87AF9DFE06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Journey mental health center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Look Once, call once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7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efficiency of communication after hours between CSP &amp; Crisis staff</a:t>
            </a:r>
          </a:p>
          <a:p>
            <a:pPr lvl="1"/>
            <a:r>
              <a:rPr lang="en-US" dirty="0" smtClean="0"/>
              <a:t>With all non-routine support calls, CSP Staff are called after hours for consultation by Crisis Staff</a:t>
            </a:r>
          </a:p>
          <a:p>
            <a:r>
              <a:rPr lang="en-US" dirty="0" smtClean="0"/>
              <a:t>Maintain and work toward more collaborative relationships between the two programs</a:t>
            </a:r>
          </a:p>
          <a:p>
            <a:r>
              <a:rPr lang="en-US" dirty="0" smtClean="0"/>
              <a:t>Decrease hospitalizations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9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Hours CSP protocol revised: more concise, located at every Crisis work station</a:t>
            </a:r>
          </a:p>
          <a:p>
            <a:r>
              <a:rPr lang="en-US" dirty="0" smtClean="0"/>
              <a:t>CSP contact information/hours located at every Crisis Work station</a:t>
            </a:r>
          </a:p>
          <a:p>
            <a:r>
              <a:rPr lang="en-US" dirty="0" smtClean="0"/>
              <a:t>Awareness that current EHR does not have the ability for CSP staff to </a:t>
            </a:r>
            <a:r>
              <a:rPr lang="en-US" dirty="0" smtClean="0"/>
              <a:t>edit current </a:t>
            </a:r>
            <a:r>
              <a:rPr lang="en-US" dirty="0" smtClean="0"/>
              <a:t>Crisis Plan/Crisis Response Plan – Will have this ability with new EHR</a:t>
            </a:r>
          </a:p>
          <a:p>
            <a:r>
              <a:rPr lang="en-US" dirty="0" smtClean="0"/>
              <a:t>Discussion between Supervisors of each CSP and Supervisors of Crisis: get important information to Crisis before end of day by phone, have a plan in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Question for Crisis Staff: Name Journey’s CSP Programs and hours of operation: 55% correct </a:t>
            </a:r>
          </a:p>
          <a:p>
            <a:pPr lvl="1"/>
            <a:r>
              <a:rPr lang="en-US" dirty="0"/>
              <a:t>Survey was given without access to updated reference sheet with CSP Hours</a:t>
            </a:r>
            <a:r>
              <a:rPr lang="en-US" dirty="0" smtClean="0"/>
              <a:t>/</a:t>
            </a:r>
            <a:r>
              <a:rPr lang="en-US" dirty="0"/>
              <a:t>I</a:t>
            </a:r>
            <a:r>
              <a:rPr lang="en-US" dirty="0" smtClean="0"/>
              <a:t>nformation</a:t>
            </a:r>
          </a:p>
          <a:p>
            <a:pPr lvl="1"/>
            <a:r>
              <a:rPr lang="en-US" dirty="0" smtClean="0"/>
              <a:t>With updated reference page at every work station, all staff can locate specific hours, location, program managers/team leaders of each CSP</a:t>
            </a:r>
          </a:p>
          <a:p>
            <a:r>
              <a:rPr lang="en-US" dirty="0" smtClean="0"/>
              <a:t>Tracking of after hours calls to CSP staff by Crisis: Were these calls warranted?</a:t>
            </a:r>
          </a:p>
          <a:p>
            <a:pPr lvl="1"/>
            <a:r>
              <a:rPr lang="en-US" dirty="0" smtClean="0"/>
              <a:t>13 total after hours calls to CSP staff at home, one call determined by CSP staff to be not warranted</a:t>
            </a:r>
          </a:p>
          <a:p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71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9406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Good collaboration after hours and on weekends between Crisis, police, CSP staff and natural supports decreases the likelihood for a consumer to be hospitalized </a:t>
            </a:r>
          </a:p>
          <a:p>
            <a:r>
              <a:rPr lang="en-US" dirty="0" smtClean="0"/>
              <a:t>Ability to enhance, change, collaborate on crisis plans during day time hours so Crisis Staff have a clear path after hours is helpful to the consumer and will be looked at with implementation of the new EHR</a:t>
            </a:r>
          </a:p>
          <a:p>
            <a:r>
              <a:rPr lang="en-US" dirty="0" smtClean="0"/>
              <a:t>Next project to focus on implementation of Crisis Plan with CSP staff and consumer involvement</a:t>
            </a:r>
          </a:p>
          <a:p>
            <a:pPr lvl="1"/>
            <a:r>
              <a:rPr lang="en-US" dirty="0" smtClean="0"/>
              <a:t>This plan may be developed within CSP treatment plan</a:t>
            </a:r>
          </a:p>
          <a:p>
            <a:pPr lvl="1"/>
            <a:r>
              <a:rPr lang="en-US" dirty="0" smtClean="0"/>
              <a:t>Crisis Plans for CSP consumers are only mandated when consumer is under commitment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89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33</TotalTime>
  <Words>337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Look Once, call once</vt:lpstr>
      <vt:lpstr>Aim</vt:lpstr>
      <vt:lpstr>Change</vt:lpstr>
      <vt:lpstr>Results</vt:lpstr>
      <vt:lpstr>Next steps</vt:lpstr>
    </vt:vector>
  </TitlesOfParts>
  <Company>MHCDC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 Once, call once</dc:title>
  <dc:creator>Renee Sutkay</dc:creator>
  <cp:lastModifiedBy>Renee Sutkay</cp:lastModifiedBy>
  <cp:revision>5</cp:revision>
  <dcterms:created xsi:type="dcterms:W3CDTF">2014-09-30T17:13:09Z</dcterms:created>
  <dcterms:modified xsi:type="dcterms:W3CDTF">2014-10-06T16:48:13Z</dcterms:modified>
</cp:coreProperties>
</file>