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8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8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1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6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8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4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0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619A-1D17-407B-BBFC-260DDA8E1AEC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56AE-ABD8-4602-9416-09C298DD0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4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CRISIS BED UTILIZATION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2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Bed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Local Crisis bed utilization is low there are only 30 – 40 detentions per year but over half are sent home prior to probable cause hearing.  </a:t>
            </a:r>
          </a:p>
          <a:p>
            <a:pPr marL="0" indent="0">
              <a:buNone/>
            </a:pPr>
            <a:r>
              <a:rPr lang="en-US" dirty="0" smtClean="0"/>
              <a:t>Need to discuss and identify what barriers to utilizing the crisis bed( location; intoxicated clients; staffing; comfort of staff)</a:t>
            </a:r>
          </a:p>
          <a:p>
            <a:r>
              <a:rPr lang="en-US" dirty="0" smtClean="0"/>
              <a:t>Change team: Tracie Burkart(change leader), Keith Laatsch, Becky Dennis and Dave </a:t>
            </a:r>
            <a:r>
              <a:rPr lang="en-US" dirty="0" err="1" smtClean="0"/>
              <a:t>Dettmering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1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Bed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big AIM: decease our county hospitalization rate by utilizing the local crisis bed.</a:t>
            </a:r>
          </a:p>
          <a:p>
            <a:r>
              <a:rPr lang="en-US" dirty="0" smtClean="0"/>
              <a:t>Small AIM : Physical location more accessible</a:t>
            </a:r>
          </a:p>
          <a:p>
            <a:r>
              <a:rPr lang="en-US" dirty="0" smtClean="0"/>
              <a:t>accessibility </a:t>
            </a:r>
          </a:p>
          <a:p>
            <a:r>
              <a:rPr lang="en-US" dirty="0" smtClean="0"/>
              <a:t>Safety concerns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Find alternate location</a:t>
            </a:r>
          </a:p>
        </p:txBody>
      </p:sp>
    </p:spTree>
    <p:extLst>
      <p:ext uri="{BB962C8B-B14F-4D97-AF65-F5344CB8AC3E}">
        <p14:creationId xmlns:p14="http://schemas.microsoft.com/office/powerpoint/2010/main" val="389575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Cycles Crisis 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PDSA rapid cycles</a:t>
            </a:r>
          </a:p>
          <a:p>
            <a:pPr marL="0" indent="0">
              <a:buNone/>
            </a:pPr>
            <a:r>
              <a:rPr lang="en-US" dirty="0" smtClean="0"/>
              <a:t>Change 1</a:t>
            </a:r>
          </a:p>
          <a:p>
            <a:pPr marL="0" indent="0">
              <a:buNone/>
            </a:pPr>
            <a:r>
              <a:rPr lang="en-US" dirty="0" smtClean="0"/>
              <a:t>Reminded that two staff can be utilized for staff and client comfort</a:t>
            </a:r>
          </a:p>
          <a:p>
            <a:pPr marL="0" indent="0">
              <a:buNone/>
            </a:pPr>
            <a:r>
              <a:rPr lang="en-US" dirty="0" smtClean="0"/>
              <a:t>Additional staff trained</a:t>
            </a:r>
          </a:p>
          <a:p>
            <a:pPr marL="0" indent="0">
              <a:buNone/>
            </a:pPr>
            <a:r>
              <a:rPr lang="en-US" dirty="0" smtClean="0"/>
              <a:t>ADOPT</a:t>
            </a:r>
          </a:p>
          <a:p>
            <a:pPr marL="0" indent="0">
              <a:buNone/>
            </a:pPr>
            <a:r>
              <a:rPr lang="en-US" dirty="0" smtClean="0"/>
              <a:t>Limited detentions none appropriate for crisis bed</a:t>
            </a:r>
          </a:p>
          <a:p>
            <a:pPr marL="0" indent="0">
              <a:buNone/>
            </a:pPr>
            <a:r>
              <a:rPr lang="en-US" dirty="0" smtClean="0"/>
              <a:t>Change  2</a:t>
            </a:r>
          </a:p>
          <a:p>
            <a:pPr marL="0" indent="0">
              <a:buNone/>
            </a:pPr>
            <a:r>
              <a:rPr lang="en-US" dirty="0" smtClean="0"/>
              <a:t>Feasibility of physical location changes</a:t>
            </a:r>
          </a:p>
          <a:p>
            <a:pPr marL="0" indent="0">
              <a:buNone/>
            </a:pPr>
            <a:r>
              <a:rPr lang="en-US" dirty="0" smtClean="0"/>
              <a:t>Talked to Buildings and Grounds department head cost would be $1,000 using current maintenance staff</a:t>
            </a:r>
          </a:p>
          <a:p>
            <a:pPr marL="0" indent="0">
              <a:buNone/>
            </a:pPr>
            <a:r>
              <a:rPr lang="en-US" dirty="0" smtClean="0"/>
              <a:t>Move to  Human Services board and Buildings and Grounds board</a:t>
            </a:r>
          </a:p>
          <a:p>
            <a:pPr marL="0" indent="0">
              <a:buNone/>
            </a:pPr>
            <a:r>
              <a:rPr lang="en-US" dirty="0" smtClean="0"/>
              <a:t>ABANDON</a:t>
            </a:r>
          </a:p>
          <a:p>
            <a:pPr marL="0" indent="0">
              <a:buNone/>
            </a:pPr>
            <a:r>
              <a:rPr lang="en-US" dirty="0" smtClean="0"/>
              <a:t>Dual use of facility still has confidentiality issues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1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Cycles Crisis 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Change 3</a:t>
            </a:r>
          </a:p>
          <a:p>
            <a:pPr marL="0" indent="0">
              <a:buNone/>
            </a:pPr>
            <a:r>
              <a:rPr lang="en-US" dirty="0" smtClean="0"/>
              <a:t>Identify new CBRF in local area interested in providing services</a:t>
            </a:r>
          </a:p>
          <a:p>
            <a:pPr marL="0" indent="0">
              <a:buNone/>
            </a:pPr>
            <a:r>
              <a:rPr lang="en-US" dirty="0" smtClean="0"/>
              <a:t>Discuss with provider interested.  Follow up with DQA for licensing; insurance and work on contract </a:t>
            </a:r>
          </a:p>
          <a:p>
            <a:pPr marL="0" indent="0">
              <a:buNone/>
            </a:pPr>
            <a:r>
              <a:rPr lang="en-US" b="1" dirty="0" smtClean="0"/>
              <a:t>In Process</a:t>
            </a:r>
          </a:p>
          <a:p>
            <a:pPr marL="0" indent="0">
              <a:buNone/>
            </a:pPr>
            <a:r>
              <a:rPr lang="en-US" dirty="0" smtClean="0"/>
              <a:t>8 detentions in September (4 should have been crisis bed)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226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CRISIS BED UTILIZATION</vt:lpstr>
      <vt:lpstr>Crisis Bed Utilization</vt:lpstr>
      <vt:lpstr>Crisis Bed Utilization</vt:lpstr>
      <vt:lpstr>Rapid Cycles Crisis Bed</vt:lpstr>
      <vt:lpstr>Rapid Cycles Crisis Bed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BED UTILIZATION</dc:title>
  <dc:creator>Kathy Billek</dc:creator>
  <cp:lastModifiedBy>Kathy Billek</cp:lastModifiedBy>
  <cp:revision>8</cp:revision>
  <dcterms:created xsi:type="dcterms:W3CDTF">2014-10-01T21:37:17Z</dcterms:created>
  <dcterms:modified xsi:type="dcterms:W3CDTF">2014-10-02T21:01:58Z</dcterms:modified>
</cp:coreProperties>
</file>