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176F4-0305-46E5-8101-38572A3A1D0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D05E-EFDB-442F-B0B2-BE50DA5ABF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61330-12F7-4F09-8B48-4DAD5DB5265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FB8CAE-4CD5-40F0-9779-9BD612D6FF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r>
              <a:rPr lang="en-US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Quicker to Intake</a:t>
            </a:r>
            <a:endParaRPr lang="en-US" sz="9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Aims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BIG – Reduce emergency detentions by streamlining access to treatment </a:t>
            </a:r>
          </a:p>
          <a:p>
            <a:r>
              <a:rPr lang="en-US" sz="3600" dirty="0" smtClean="0"/>
              <a:t>LITTLE 1 – Reduce </a:t>
            </a:r>
            <a:r>
              <a:rPr lang="en-US" sz="3600" b="1" u="sng" dirty="0" smtClean="0"/>
              <a:t>time from crisis contact to intake</a:t>
            </a:r>
            <a:r>
              <a:rPr lang="en-US" sz="3600" dirty="0" smtClean="0"/>
              <a:t> appointment</a:t>
            </a:r>
          </a:p>
          <a:p>
            <a:r>
              <a:rPr lang="en-US" sz="3600" dirty="0" smtClean="0"/>
              <a:t>LITTLE 2 – </a:t>
            </a:r>
            <a:r>
              <a:rPr lang="en-US" sz="3600" b="1" u="sng" dirty="0" smtClean="0"/>
              <a:t>Reduce welfare checks </a:t>
            </a:r>
            <a:r>
              <a:rPr lang="en-US" sz="3600" dirty="0" smtClean="0"/>
              <a:t>done by crisis intervention</a:t>
            </a:r>
            <a:endParaRPr lang="en-US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Change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Create </a:t>
            </a:r>
            <a:r>
              <a:rPr lang="en-US" sz="4800" b="1" u="sng" dirty="0" smtClean="0"/>
              <a:t>additional intake slots </a:t>
            </a:r>
            <a:r>
              <a:rPr lang="en-US" sz="4800" dirty="0" smtClean="0"/>
              <a:t>reserved for crisis clients</a:t>
            </a:r>
          </a:p>
          <a:p>
            <a:r>
              <a:rPr lang="en-US" sz="4800" dirty="0" smtClean="0"/>
              <a:t>Revise routine intake process to </a:t>
            </a:r>
            <a:r>
              <a:rPr lang="en-US" sz="4800" b="1" u="sng" dirty="0" smtClean="0"/>
              <a:t>allow access to urgent </a:t>
            </a:r>
            <a:r>
              <a:rPr lang="en-US" sz="4800" dirty="0" smtClean="0"/>
              <a:t>slots</a:t>
            </a:r>
            <a:endParaRPr lang="en-US" sz="4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21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Time Period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Available Intakes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Percentage of Intakes Scheduled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Days To Appt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Minutes/Day Welfare Checks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>
                          <a:latin typeface="Arial"/>
                        </a:rPr>
                        <a:t>3/1 - 4/31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NA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>
                          <a:latin typeface="Arial"/>
                        </a:rPr>
                        <a:t>5/19 - 5/30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>
                          <a:latin typeface="Arial"/>
                        </a:rPr>
                        <a:t>6/1 - 6/30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>
                          <a:latin typeface="Arial"/>
                        </a:rPr>
                        <a:t>8/4 - 9/17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89%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Next Steps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These results are positive yet modest</a:t>
            </a:r>
          </a:p>
          <a:p>
            <a:r>
              <a:rPr lang="en-US" sz="3600" dirty="0" smtClean="0"/>
              <a:t>This experience prompted a more inclusive strategy to restructure the way that people enter our system</a:t>
            </a:r>
          </a:p>
          <a:p>
            <a:r>
              <a:rPr lang="en-US" sz="3600" dirty="0" smtClean="0"/>
              <a:t>We now have a workgroup focused on creating a cohesive intake unit for the entire MH/AODA division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141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Quicker to Intake</vt:lpstr>
      <vt:lpstr>Aims</vt:lpstr>
      <vt:lpstr>Change</vt:lpstr>
      <vt:lpstr>Results</vt:lpstr>
      <vt:lpstr>Next Steps</vt:lpstr>
    </vt:vector>
  </TitlesOfParts>
  <Company>Rock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Quicker to Intake</dc:title>
  <dc:creator>winklerg</dc:creator>
  <cp:lastModifiedBy>winklerg</cp:lastModifiedBy>
  <cp:revision>12</cp:revision>
  <dcterms:created xsi:type="dcterms:W3CDTF">2014-09-19T12:49:49Z</dcterms:created>
  <dcterms:modified xsi:type="dcterms:W3CDTF">2014-10-14T22:15:25Z</dcterms:modified>
</cp:coreProperties>
</file>