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316963-5537-47CC-86B0-9673F3DE878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E2D2D8-3E93-4AD9-A2FB-2FD97B2841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BROWN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NIATx</a:t>
            </a:r>
            <a:r>
              <a:rPr lang="en-US" dirty="0" smtClean="0"/>
              <a:t> 2016</a:t>
            </a:r>
          </a:p>
          <a:p>
            <a:endParaRPr lang="en-US" dirty="0"/>
          </a:p>
        </p:txBody>
      </p:sp>
      <p:pic>
        <p:nvPicPr>
          <p:cNvPr id="1026" name="Picture 2" descr="C:\Users\johnson_mr\Documents\brown county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2895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6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2016 1</a:t>
            </a:r>
            <a:r>
              <a:rPr lang="en-US" baseline="30000" dirty="0" smtClean="0"/>
              <a:t>st</a:t>
            </a:r>
            <a:r>
              <a:rPr lang="en-US" dirty="0" smtClean="0"/>
              <a:t> quarter 30 day re-admission rate was 12.4% (24 readmits, 17 of those admissions were from a group of 11 people)</a:t>
            </a:r>
          </a:p>
          <a:p>
            <a:r>
              <a:rPr lang="en-US" dirty="0" smtClean="0"/>
              <a:t>The group of 11 had a pattern of not following through or declining ongoing services. </a:t>
            </a:r>
            <a:r>
              <a:rPr lang="en-US" dirty="0"/>
              <a:t>T</a:t>
            </a:r>
            <a:r>
              <a:rPr lang="en-US" dirty="0" smtClean="0"/>
              <a:t>heir primary issue was alcohol/substance 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Managers to provide increased post discharge contact </a:t>
            </a:r>
          </a:p>
          <a:p>
            <a:r>
              <a:rPr lang="en-US" dirty="0" smtClean="0"/>
              <a:t>Crisis Plan developed with clear instructions and resources available to the consumer to prevent hospitalization. </a:t>
            </a:r>
          </a:p>
          <a:p>
            <a:r>
              <a:rPr lang="en-US" dirty="0" smtClean="0"/>
              <a:t>Inpatient Social Worker will provide immediate notification to Crisis Center upon consumer discharge to start post hospital follow 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3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the 11 identified consumers only one had readmissions within 30 days.  (This person had 5 admissions in the month of August)</a:t>
            </a:r>
          </a:p>
          <a:p>
            <a:r>
              <a:rPr lang="en-US" dirty="0" smtClean="0"/>
              <a:t>Out of the 11 identified consumers 4 consumers have had  one admission since the end of the first quarter.</a:t>
            </a:r>
          </a:p>
          <a:p>
            <a:r>
              <a:rPr lang="en-US" dirty="0" smtClean="0"/>
              <a:t>Data  shows that providing alternatives and setting limits with consumers will decrease readmissions for this population.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to track data to assess and monitor increased follow up to assist the case mangers in determining  the future need and frequency of these contacts. </a:t>
            </a:r>
            <a:endParaRPr lang="en-US" dirty="0" smtClean="0"/>
          </a:p>
          <a:p>
            <a:r>
              <a:rPr lang="en-US" dirty="0" smtClean="0"/>
              <a:t>Continuation and sustainability. Will continue to ensure that consumers are aware of the resources and work with case managers to increase contact and develop alternatives to hospitalization. </a:t>
            </a:r>
          </a:p>
          <a:p>
            <a:r>
              <a:rPr lang="en-US" dirty="0" smtClean="0"/>
              <a:t>Increased detox services. Intoxicated individuals will be placed on alcohol holds and re-assessed for mental health issues when sober.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264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244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BROWN COUNTY</vt:lpstr>
      <vt:lpstr>Historic Data</vt:lpstr>
      <vt:lpstr>Change Project</vt:lpstr>
      <vt:lpstr>Results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COUNTY</dc:title>
  <dc:creator>Johnson_MR</dc:creator>
  <cp:lastModifiedBy>jjpulver</cp:lastModifiedBy>
  <cp:revision>15</cp:revision>
  <dcterms:created xsi:type="dcterms:W3CDTF">2016-10-14T14:50:43Z</dcterms:created>
  <dcterms:modified xsi:type="dcterms:W3CDTF">2016-10-20T17:09:51Z</dcterms:modified>
</cp:coreProperties>
</file>