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82" r:id="rId2"/>
    <p:sldId id="386" r:id="rId3"/>
    <p:sldId id="387" r:id="rId4"/>
    <p:sldId id="390" r:id="rId5"/>
    <p:sldId id="394" r:id="rId6"/>
    <p:sldId id="395" r:id="rId7"/>
    <p:sldId id="396" r:id="rId8"/>
    <p:sldId id="398" r:id="rId9"/>
    <p:sldId id="399" r:id="rId10"/>
    <p:sldId id="391" r:id="rId11"/>
  </p:sldIdLst>
  <p:sldSz cx="9144000" cy="6858000" type="screen4x3"/>
  <p:notesSz cx="7315200" cy="9601200"/>
  <p:custDataLst>
    <p:tags r:id="rId1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 pitchFamily="-107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ＭＳ Ｐゴシック" pitchFamily="-107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ＭＳ Ｐゴシック" pitchFamily="-107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ＭＳ Ｐゴシック" pitchFamily="-107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ＭＳ Ｐゴシック" pitchFamily="-107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C4"/>
    <a:srgbClr val="005684"/>
    <a:srgbClr val="FFFF99"/>
    <a:srgbClr val="3D3DB9"/>
    <a:srgbClr val="4D4D4D"/>
    <a:srgbClr val="004C74"/>
    <a:srgbClr val="4B4B4B"/>
    <a:srgbClr val="5E5E5E"/>
    <a:srgbClr val="292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55" autoAdjust="0"/>
    <p:restoredTop sz="50000"/>
  </p:normalViewPr>
  <p:slideViewPr>
    <p:cSldViewPr>
      <p:cViewPr varScale="1">
        <p:scale>
          <a:sx n="34" d="100"/>
          <a:sy n="34" d="100"/>
        </p:scale>
        <p:origin x="1464" y="19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DE5C6433-C342-4B86-B31F-66427BB11EA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721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defTabSz="966788">
              <a:defRPr sz="1300" i="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i="0"/>
            </a:lvl1pPr>
          </a:lstStyle>
          <a:p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defTabSz="966788">
              <a:defRPr sz="1300" i="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i="0"/>
            </a:lvl1pPr>
          </a:lstStyle>
          <a:p>
            <a:fld id="{885D474A-37E3-4ECB-B3BC-40ED16AB08D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3785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409">
              <a:defRPr sz="25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74451" indent="-297866" defTabSz="966409">
              <a:defRPr sz="25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91463" indent="-238293" defTabSz="966409">
              <a:defRPr sz="25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68048" indent="-238293" defTabSz="966409">
              <a:defRPr sz="25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144634" indent="-238293" defTabSz="966409">
              <a:defRPr sz="25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621219" indent="-238293" defTabSz="966409" eaLnBrk="0" fontAlgn="base" hangingPunct="0">
              <a:spcBef>
                <a:spcPct val="0"/>
              </a:spcBef>
              <a:spcAft>
                <a:spcPct val="0"/>
              </a:spcAft>
              <a:defRPr sz="25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097804" indent="-238293" defTabSz="966409" eaLnBrk="0" fontAlgn="base" hangingPunct="0">
              <a:spcBef>
                <a:spcPct val="0"/>
              </a:spcBef>
              <a:spcAft>
                <a:spcPct val="0"/>
              </a:spcAft>
              <a:defRPr sz="25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574390" indent="-238293" defTabSz="966409" eaLnBrk="0" fontAlgn="base" hangingPunct="0">
              <a:spcBef>
                <a:spcPct val="0"/>
              </a:spcBef>
              <a:spcAft>
                <a:spcPct val="0"/>
              </a:spcAft>
              <a:defRPr sz="25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050975" indent="-238293" defTabSz="966409" eaLnBrk="0" fontAlgn="base" hangingPunct="0">
              <a:spcBef>
                <a:spcPct val="0"/>
              </a:spcBef>
              <a:spcAft>
                <a:spcPct val="0"/>
              </a:spcAft>
              <a:defRPr sz="25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7E703AB-EBCC-4E44-B91D-27F5FD14AFCE}" type="slidenum">
              <a:rPr lang="en-US" sz="1300" i="0"/>
              <a:pPr/>
              <a:t>1</a:t>
            </a:fld>
            <a:endParaRPr lang="en-US" sz="1300" i="0"/>
          </a:p>
        </p:txBody>
      </p:sp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4143401" y="9118662"/>
            <a:ext cx="3170141" cy="48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1" tIns="48326" rIns="96651" bIns="48326" anchor="b"/>
          <a:lstStyle>
            <a:lvl1pPr defTabSz="9271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271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271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271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271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fld id="{6826ADC0-18BC-F645-ABE5-2816FB5B9692}" type="slidenum">
              <a:rPr lang="en-US" sz="1300" i="0">
                <a:latin typeface="Arial" charset="0"/>
                <a:cs typeface="Arial" charset="0"/>
              </a:rPr>
              <a:pPr algn="r" eaLnBrk="1" hangingPunct="1"/>
              <a:t>1</a:t>
            </a:fld>
            <a:endParaRPr lang="en-US" sz="1300" i="0">
              <a:latin typeface="Arial" charset="0"/>
              <a:cs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409">
              <a:defRPr sz="25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74451" indent="-297866" defTabSz="966409">
              <a:defRPr sz="25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91463" indent="-238293" defTabSz="966409">
              <a:defRPr sz="25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68048" indent="-238293" defTabSz="966409">
              <a:defRPr sz="25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144634" indent="-238293" defTabSz="966409">
              <a:defRPr sz="25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621219" indent="-238293" defTabSz="966409" eaLnBrk="0" fontAlgn="base" hangingPunct="0">
              <a:spcBef>
                <a:spcPct val="0"/>
              </a:spcBef>
              <a:spcAft>
                <a:spcPct val="0"/>
              </a:spcAft>
              <a:defRPr sz="25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097804" indent="-238293" defTabSz="966409" eaLnBrk="0" fontAlgn="base" hangingPunct="0">
              <a:spcBef>
                <a:spcPct val="0"/>
              </a:spcBef>
              <a:spcAft>
                <a:spcPct val="0"/>
              </a:spcAft>
              <a:defRPr sz="25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574390" indent="-238293" defTabSz="966409" eaLnBrk="0" fontAlgn="base" hangingPunct="0">
              <a:spcBef>
                <a:spcPct val="0"/>
              </a:spcBef>
              <a:spcAft>
                <a:spcPct val="0"/>
              </a:spcAft>
              <a:defRPr sz="25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050975" indent="-238293" defTabSz="966409" eaLnBrk="0" fontAlgn="base" hangingPunct="0">
              <a:spcBef>
                <a:spcPct val="0"/>
              </a:spcBef>
              <a:spcAft>
                <a:spcPct val="0"/>
              </a:spcAft>
              <a:defRPr sz="25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E9D0329-BE33-074B-A20E-F6124DAD8957}" type="slidenum">
              <a:rPr lang="en-US" sz="1300" i="0"/>
              <a:pPr/>
              <a:t>2</a:t>
            </a:fld>
            <a:endParaRPr lang="en-US" sz="1300" i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692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8000" contrast="78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09163" cy="742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Text Box 7"/>
          <p:cNvSpPr txBox="1">
            <a:spLocks noChangeArrowheads="1"/>
          </p:cNvSpPr>
          <p:nvPr/>
        </p:nvSpPr>
        <p:spPr bwMode="auto">
          <a:xfrm>
            <a:off x="2819400" y="90488"/>
            <a:ext cx="6019800" cy="519112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  <a:latin typeface="Futura Std Medium" charset="0"/>
                <a:cs typeface="Arial" charset="0"/>
              </a:rPr>
              <a:t>NIATx opportunities for tomorrow</a:t>
            </a:r>
          </a:p>
        </p:txBody>
      </p:sp>
      <p:sp>
        <p:nvSpPr>
          <p:cNvPr id="4099" name="Oval 8"/>
          <p:cNvSpPr>
            <a:spLocks noChangeArrowheads="1"/>
          </p:cNvSpPr>
          <p:nvPr/>
        </p:nvSpPr>
        <p:spPr bwMode="auto">
          <a:xfrm>
            <a:off x="247650" y="7277100"/>
            <a:ext cx="76200" cy="762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00" name="Oval 9"/>
          <p:cNvSpPr>
            <a:spLocks noChangeArrowheads="1"/>
          </p:cNvSpPr>
          <p:nvPr/>
        </p:nvSpPr>
        <p:spPr bwMode="auto">
          <a:xfrm>
            <a:off x="7156450" y="7239000"/>
            <a:ext cx="76200" cy="762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grpSp>
        <p:nvGrpSpPr>
          <p:cNvPr id="4101" name="Group 10"/>
          <p:cNvGrpSpPr>
            <a:grpSpLocks/>
          </p:cNvGrpSpPr>
          <p:nvPr/>
        </p:nvGrpSpPr>
        <p:grpSpPr bwMode="auto">
          <a:xfrm>
            <a:off x="654050" y="323850"/>
            <a:ext cx="8159750" cy="4832350"/>
            <a:chOff x="412" y="204"/>
            <a:chExt cx="5140" cy="3044"/>
          </a:xfrm>
        </p:grpSpPr>
        <p:sp>
          <p:nvSpPr>
            <p:cNvPr id="4526" name="Oval 11"/>
            <p:cNvSpPr>
              <a:spLocks noChangeArrowheads="1"/>
            </p:cNvSpPr>
            <p:nvPr/>
          </p:nvSpPr>
          <p:spPr bwMode="auto">
            <a:xfrm>
              <a:off x="5064" y="1416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27" name="Oval 12"/>
            <p:cNvSpPr>
              <a:spLocks noChangeArrowheads="1"/>
            </p:cNvSpPr>
            <p:nvPr/>
          </p:nvSpPr>
          <p:spPr bwMode="auto">
            <a:xfrm>
              <a:off x="4640" y="2336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28" name="Oval 13"/>
            <p:cNvSpPr>
              <a:spLocks noChangeArrowheads="1"/>
            </p:cNvSpPr>
            <p:nvPr/>
          </p:nvSpPr>
          <p:spPr bwMode="auto">
            <a:xfrm>
              <a:off x="3680" y="1032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29" name="Oval 14"/>
            <p:cNvSpPr>
              <a:spLocks noChangeArrowheads="1"/>
            </p:cNvSpPr>
            <p:nvPr/>
          </p:nvSpPr>
          <p:spPr bwMode="auto">
            <a:xfrm>
              <a:off x="5504" y="528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30" name="Oval 15"/>
            <p:cNvSpPr>
              <a:spLocks noChangeArrowheads="1"/>
            </p:cNvSpPr>
            <p:nvPr/>
          </p:nvSpPr>
          <p:spPr bwMode="auto">
            <a:xfrm>
              <a:off x="3628" y="1426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31" name="Oval 16"/>
            <p:cNvSpPr>
              <a:spLocks noChangeArrowheads="1"/>
            </p:cNvSpPr>
            <p:nvPr/>
          </p:nvSpPr>
          <p:spPr bwMode="auto">
            <a:xfrm>
              <a:off x="3200" y="1274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32" name="Oval 17"/>
            <p:cNvSpPr>
              <a:spLocks noChangeArrowheads="1"/>
            </p:cNvSpPr>
            <p:nvPr/>
          </p:nvSpPr>
          <p:spPr bwMode="auto">
            <a:xfrm>
              <a:off x="5376" y="1048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33" name="Oval 18"/>
            <p:cNvSpPr>
              <a:spLocks noChangeArrowheads="1"/>
            </p:cNvSpPr>
            <p:nvPr/>
          </p:nvSpPr>
          <p:spPr bwMode="auto">
            <a:xfrm>
              <a:off x="5130" y="1112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34" name="Oval 19"/>
            <p:cNvSpPr>
              <a:spLocks noChangeArrowheads="1"/>
            </p:cNvSpPr>
            <p:nvPr/>
          </p:nvSpPr>
          <p:spPr bwMode="auto">
            <a:xfrm>
              <a:off x="740" y="204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35" name="Oval 20"/>
            <p:cNvSpPr>
              <a:spLocks noChangeArrowheads="1"/>
            </p:cNvSpPr>
            <p:nvPr/>
          </p:nvSpPr>
          <p:spPr bwMode="auto">
            <a:xfrm>
              <a:off x="4152" y="1912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36" name="Oval 21"/>
            <p:cNvSpPr>
              <a:spLocks noChangeArrowheads="1"/>
            </p:cNvSpPr>
            <p:nvPr/>
          </p:nvSpPr>
          <p:spPr bwMode="auto">
            <a:xfrm>
              <a:off x="1008" y="304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37" name="Oval 22"/>
            <p:cNvSpPr>
              <a:spLocks noChangeArrowheads="1"/>
            </p:cNvSpPr>
            <p:nvPr/>
          </p:nvSpPr>
          <p:spPr bwMode="auto">
            <a:xfrm>
              <a:off x="5456" y="1008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38" name="Oval 23"/>
            <p:cNvSpPr>
              <a:spLocks noChangeArrowheads="1"/>
            </p:cNvSpPr>
            <p:nvPr/>
          </p:nvSpPr>
          <p:spPr bwMode="auto">
            <a:xfrm>
              <a:off x="5276" y="1088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39" name="Oval 24"/>
            <p:cNvSpPr>
              <a:spLocks noChangeArrowheads="1"/>
            </p:cNvSpPr>
            <p:nvPr/>
          </p:nvSpPr>
          <p:spPr bwMode="auto">
            <a:xfrm>
              <a:off x="5212" y="1152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40" name="Oval 25"/>
            <p:cNvSpPr>
              <a:spLocks noChangeArrowheads="1"/>
            </p:cNvSpPr>
            <p:nvPr/>
          </p:nvSpPr>
          <p:spPr bwMode="auto">
            <a:xfrm>
              <a:off x="4916" y="1000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41" name="Oval 26"/>
            <p:cNvSpPr>
              <a:spLocks noChangeArrowheads="1"/>
            </p:cNvSpPr>
            <p:nvPr/>
          </p:nvSpPr>
          <p:spPr bwMode="auto">
            <a:xfrm>
              <a:off x="1308" y="1520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42" name="Oval 27"/>
            <p:cNvSpPr>
              <a:spLocks noChangeArrowheads="1"/>
            </p:cNvSpPr>
            <p:nvPr/>
          </p:nvSpPr>
          <p:spPr bwMode="auto">
            <a:xfrm>
              <a:off x="3604" y="1672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43" name="Oval 28"/>
            <p:cNvSpPr>
              <a:spLocks noChangeArrowheads="1"/>
            </p:cNvSpPr>
            <p:nvPr/>
          </p:nvSpPr>
          <p:spPr bwMode="auto">
            <a:xfrm>
              <a:off x="412" y="1776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44" name="Oval 29"/>
            <p:cNvSpPr>
              <a:spLocks noChangeArrowheads="1"/>
            </p:cNvSpPr>
            <p:nvPr/>
          </p:nvSpPr>
          <p:spPr bwMode="auto">
            <a:xfrm>
              <a:off x="5260" y="1208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45" name="Oval 30"/>
            <p:cNvSpPr>
              <a:spLocks noChangeArrowheads="1"/>
            </p:cNvSpPr>
            <p:nvPr/>
          </p:nvSpPr>
          <p:spPr bwMode="auto">
            <a:xfrm>
              <a:off x="5348" y="960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46" name="Oval 31"/>
            <p:cNvSpPr>
              <a:spLocks noChangeArrowheads="1"/>
            </p:cNvSpPr>
            <p:nvPr/>
          </p:nvSpPr>
          <p:spPr bwMode="auto">
            <a:xfrm>
              <a:off x="4764" y="3200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47" name="Oval 32"/>
            <p:cNvSpPr>
              <a:spLocks noChangeArrowheads="1"/>
            </p:cNvSpPr>
            <p:nvPr/>
          </p:nvSpPr>
          <p:spPr bwMode="auto">
            <a:xfrm>
              <a:off x="4384" y="1540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48" name="Oval 33"/>
            <p:cNvSpPr>
              <a:spLocks noChangeArrowheads="1"/>
            </p:cNvSpPr>
            <p:nvPr/>
          </p:nvSpPr>
          <p:spPr bwMode="auto">
            <a:xfrm>
              <a:off x="3292" y="1368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49" name="Oval 34"/>
            <p:cNvSpPr>
              <a:spLocks noChangeArrowheads="1"/>
            </p:cNvSpPr>
            <p:nvPr/>
          </p:nvSpPr>
          <p:spPr bwMode="auto">
            <a:xfrm>
              <a:off x="2860" y="2248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50" name="Oval 35"/>
            <p:cNvSpPr>
              <a:spLocks noChangeArrowheads="1"/>
            </p:cNvSpPr>
            <p:nvPr/>
          </p:nvSpPr>
          <p:spPr bwMode="auto">
            <a:xfrm>
              <a:off x="1932" y="1624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51" name="Oval 36"/>
            <p:cNvSpPr>
              <a:spLocks noChangeArrowheads="1"/>
            </p:cNvSpPr>
            <p:nvPr/>
          </p:nvSpPr>
          <p:spPr bwMode="auto">
            <a:xfrm>
              <a:off x="548" y="608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52" name="Oval 37"/>
            <p:cNvSpPr>
              <a:spLocks noChangeArrowheads="1"/>
            </p:cNvSpPr>
            <p:nvPr/>
          </p:nvSpPr>
          <p:spPr bwMode="auto">
            <a:xfrm>
              <a:off x="764" y="264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53" name="Oval 38"/>
            <p:cNvSpPr>
              <a:spLocks noChangeArrowheads="1"/>
            </p:cNvSpPr>
            <p:nvPr/>
          </p:nvSpPr>
          <p:spPr bwMode="auto">
            <a:xfrm>
              <a:off x="2188" y="1664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</p:grpSp>
      <p:sp>
        <p:nvSpPr>
          <p:cNvPr id="4102" name="Oval 39"/>
          <p:cNvSpPr>
            <a:spLocks noChangeArrowheads="1"/>
          </p:cNvSpPr>
          <p:nvPr/>
        </p:nvSpPr>
        <p:spPr bwMode="auto">
          <a:xfrm>
            <a:off x="603250" y="7302500"/>
            <a:ext cx="76200" cy="762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03" name="Oval 40"/>
          <p:cNvSpPr>
            <a:spLocks noChangeArrowheads="1"/>
          </p:cNvSpPr>
          <p:nvPr/>
        </p:nvSpPr>
        <p:spPr bwMode="auto">
          <a:xfrm>
            <a:off x="7359650" y="7226300"/>
            <a:ext cx="76200" cy="762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04" name="Oval 41"/>
          <p:cNvSpPr>
            <a:spLocks noChangeArrowheads="1"/>
          </p:cNvSpPr>
          <p:nvPr/>
        </p:nvSpPr>
        <p:spPr bwMode="auto">
          <a:xfrm>
            <a:off x="7639050" y="72263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grpSp>
        <p:nvGrpSpPr>
          <p:cNvPr id="4105" name="Group 42"/>
          <p:cNvGrpSpPr>
            <a:grpSpLocks/>
          </p:cNvGrpSpPr>
          <p:nvPr/>
        </p:nvGrpSpPr>
        <p:grpSpPr bwMode="auto">
          <a:xfrm>
            <a:off x="4343400" y="2070100"/>
            <a:ext cx="3895725" cy="2805113"/>
            <a:chOff x="2736" y="1304"/>
            <a:chExt cx="2454" cy="1767"/>
          </a:xfrm>
        </p:grpSpPr>
        <p:sp>
          <p:nvSpPr>
            <p:cNvPr id="4501" name="Oval 43"/>
            <p:cNvSpPr>
              <a:spLocks noChangeArrowheads="1"/>
            </p:cNvSpPr>
            <p:nvPr/>
          </p:nvSpPr>
          <p:spPr bwMode="auto">
            <a:xfrm>
              <a:off x="5084" y="1512"/>
              <a:ext cx="48" cy="48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02" name="Oval 44"/>
            <p:cNvSpPr>
              <a:spLocks noChangeArrowheads="1"/>
            </p:cNvSpPr>
            <p:nvPr/>
          </p:nvSpPr>
          <p:spPr bwMode="auto">
            <a:xfrm>
              <a:off x="2832" y="2444"/>
              <a:ext cx="48" cy="48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03" name="Oval 45"/>
            <p:cNvSpPr>
              <a:spLocks noChangeArrowheads="1"/>
            </p:cNvSpPr>
            <p:nvPr/>
          </p:nvSpPr>
          <p:spPr bwMode="auto">
            <a:xfrm>
              <a:off x="2736" y="2354"/>
              <a:ext cx="48" cy="48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04" name="Oval 46"/>
            <p:cNvSpPr>
              <a:spLocks noChangeArrowheads="1"/>
            </p:cNvSpPr>
            <p:nvPr/>
          </p:nvSpPr>
          <p:spPr bwMode="auto">
            <a:xfrm>
              <a:off x="5138" y="1954"/>
              <a:ext cx="48" cy="48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05" name="Oval 47"/>
            <p:cNvSpPr>
              <a:spLocks noChangeArrowheads="1"/>
            </p:cNvSpPr>
            <p:nvPr/>
          </p:nvSpPr>
          <p:spPr bwMode="auto">
            <a:xfrm>
              <a:off x="5024" y="1896"/>
              <a:ext cx="48" cy="48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06" name="Oval 48"/>
            <p:cNvSpPr>
              <a:spLocks noChangeArrowheads="1"/>
            </p:cNvSpPr>
            <p:nvPr/>
          </p:nvSpPr>
          <p:spPr bwMode="auto">
            <a:xfrm>
              <a:off x="2776" y="2666"/>
              <a:ext cx="48" cy="48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07" name="Oval 49"/>
            <p:cNvSpPr>
              <a:spLocks noChangeArrowheads="1"/>
            </p:cNvSpPr>
            <p:nvPr/>
          </p:nvSpPr>
          <p:spPr bwMode="auto">
            <a:xfrm>
              <a:off x="2808" y="2360"/>
              <a:ext cx="48" cy="48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08" name="Oval 50"/>
            <p:cNvSpPr>
              <a:spLocks noChangeArrowheads="1"/>
            </p:cNvSpPr>
            <p:nvPr/>
          </p:nvSpPr>
          <p:spPr bwMode="auto">
            <a:xfrm>
              <a:off x="5022" y="1479"/>
              <a:ext cx="48" cy="48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09" name="Oval 51"/>
            <p:cNvSpPr>
              <a:spLocks noChangeArrowheads="1"/>
            </p:cNvSpPr>
            <p:nvPr/>
          </p:nvSpPr>
          <p:spPr bwMode="auto">
            <a:xfrm>
              <a:off x="5142" y="1551"/>
              <a:ext cx="48" cy="48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10" name="Oval 52"/>
            <p:cNvSpPr>
              <a:spLocks noChangeArrowheads="1"/>
            </p:cNvSpPr>
            <p:nvPr/>
          </p:nvSpPr>
          <p:spPr bwMode="auto">
            <a:xfrm>
              <a:off x="5125" y="1453"/>
              <a:ext cx="48" cy="48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11" name="Oval 53"/>
            <p:cNvSpPr>
              <a:spLocks noChangeArrowheads="1"/>
            </p:cNvSpPr>
            <p:nvPr/>
          </p:nvSpPr>
          <p:spPr bwMode="auto">
            <a:xfrm>
              <a:off x="2896" y="2659"/>
              <a:ext cx="48" cy="48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12" name="Oval 54"/>
            <p:cNvSpPr>
              <a:spLocks noChangeArrowheads="1"/>
            </p:cNvSpPr>
            <p:nvPr/>
          </p:nvSpPr>
          <p:spPr bwMode="auto">
            <a:xfrm>
              <a:off x="2912" y="3023"/>
              <a:ext cx="48" cy="48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13" name="Oval 55"/>
            <p:cNvSpPr>
              <a:spLocks noChangeArrowheads="1"/>
            </p:cNvSpPr>
            <p:nvPr/>
          </p:nvSpPr>
          <p:spPr bwMode="auto">
            <a:xfrm>
              <a:off x="2864" y="2388"/>
              <a:ext cx="48" cy="48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14" name="Oval 56"/>
            <p:cNvSpPr>
              <a:spLocks noChangeArrowheads="1"/>
            </p:cNvSpPr>
            <p:nvPr/>
          </p:nvSpPr>
          <p:spPr bwMode="auto">
            <a:xfrm>
              <a:off x="3228" y="1352"/>
              <a:ext cx="48" cy="48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15" name="Oval 57"/>
            <p:cNvSpPr>
              <a:spLocks noChangeArrowheads="1"/>
            </p:cNvSpPr>
            <p:nvPr/>
          </p:nvSpPr>
          <p:spPr bwMode="auto">
            <a:xfrm>
              <a:off x="3308" y="1304"/>
              <a:ext cx="48" cy="48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16" name="Oval 58"/>
            <p:cNvSpPr>
              <a:spLocks noChangeArrowheads="1"/>
            </p:cNvSpPr>
            <p:nvPr/>
          </p:nvSpPr>
          <p:spPr bwMode="auto">
            <a:xfrm>
              <a:off x="3148" y="1368"/>
              <a:ext cx="48" cy="48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17" name="Oval 59"/>
            <p:cNvSpPr>
              <a:spLocks noChangeArrowheads="1"/>
            </p:cNvSpPr>
            <p:nvPr/>
          </p:nvSpPr>
          <p:spPr bwMode="auto">
            <a:xfrm>
              <a:off x="3244" y="1472"/>
              <a:ext cx="48" cy="48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18" name="Oval 60"/>
            <p:cNvSpPr>
              <a:spLocks noChangeArrowheads="1"/>
            </p:cNvSpPr>
            <p:nvPr/>
          </p:nvSpPr>
          <p:spPr bwMode="auto">
            <a:xfrm>
              <a:off x="3292" y="1432"/>
              <a:ext cx="48" cy="48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19" name="Oval 61"/>
            <p:cNvSpPr>
              <a:spLocks noChangeArrowheads="1"/>
            </p:cNvSpPr>
            <p:nvPr/>
          </p:nvSpPr>
          <p:spPr bwMode="auto">
            <a:xfrm>
              <a:off x="3156" y="1456"/>
              <a:ext cx="48" cy="48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20" name="Oval 62"/>
            <p:cNvSpPr>
              <a:spLocks noChangeArrowheads="1"/>
            </p:cNvSpPr>
            <p:nvPr/>
          </p:nvSpPr>
          <p:spPr bwMode="auto">
            <a:xfrm>
              <a:off x="3204" y="1408"/>
              <a:ext cx="48" cy="48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21" name="Oval 63"/>
            <p:cNvSpPr>
              <a:spLocks noChangeArrowheads="1"/>
            </p:cNvSpPr>
            <p:nvPr/>
          </p:nvSpPr>
          <p:spPr bwMode="auto">
            <a:xfrm>
              <a:off x="4860" y="2000"/>
              <a:ext cx="48" cy="48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22" name="Oval 64"/>
            <p:cNvSpPr>
              <a:spLocks noChangeArrowheads="1"/>
            </p:cNvSpPr>
            <p:nvPr/>
          </p:nvSpPr>
          <p:spPr bwMode="auto">
            <a:xfrm>
              <a:off x="4952" y="2192"/>
              <a:ext cx="48" cy="48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23" name="Oval 65"/>
            <p:cNvSpPr>
              <a:spLocks noChangeArrowheads="1"/>
            </p:cNvSpPr>
            <p:nvPr/>
          </p:nvSpPr>
          <p:spPr bwMode="auto">
            <a:xfrm>
              <a:off x="5048" y="1981"/>
              <a:ext cx="48" cy="48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24" name="Oval 66"/>
            <p:cNvSpPr>
              <a:spLocks noChangeArrowheads="1"/>
            </p:cNvSpPr>
            <p:nvPr/>
          </p:nvSpPr>
          <p:spPr bwMode="auto">
            <a:xfrm>
              <a:off x="5063" y="2080"/>
              <a:ext cx="48" cy="48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25" name="Oval 67"/>
            <p:cNvSpPr>
              <a:spLocks noChangeArrowheads="1"/>
            </p:cNvSpPr>
            <p:nvPr/>
          </p:nvSpPr>
          <p:spPr bwMode="auto">
            <a:xfrm>
              <a:off x="2768" y="2416"/>
              <a:ext cx="48" cy="48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</p:grpSp>
      <p:sp>
        <p:nvSpPr>
          <p:cNvPr id="4106" name="Oval 68"/>
          <p:cNvSpPr>
            <a:spLocks noChangeArrowheads="1"/>
          </p:cNvSpPr>
          <p:nvPr/>
        </p:nvSpPr>
        <p:spPr bwMode="auto">
          <a:xfrm>
            <a:off x="958850" y="7302500"/>
            <a:ext cx="76200" cy="76200"/>
          </a:xfrm>
          <a:prstGeom prst="ellipse">
            <a:avLst/>
          </a:prstGeom>
          <a:solidFill>
            <a:srgbClr val="CC0099"/>
          </a:solidFill>
          <a:ln w="9525">
            <a:solidFill>
              <a:srgbClr val="CC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07" name="Oval 70"/>
          <p:cNvSpPr>
            <a:spLocks noChangeArrowheads="1"/>
          </p:cNvSpPr>
          <p:nvPr/>
        </p:nvSpPr>
        <p:spPr bwMode="auto">
          <a:xfrm>
            <a:off x="1314450" y="7315200"/>
            <a:ext cx="76200" cy="762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08" name="Oval 73"/>
          <p:cNvSpPr>
            <a:spLocks noChangeArrowheads="1"/>
          </p:cNvSpPr>
          <p:nvPr/>
        </p:nvSpPr>
        <p:spPr bwMode="auto">
          <a:xfrm>
            <a:off x="7867650" y="7226300"/>
            <a:ext cx="76200" cy="762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09" name="Oval 74"/>
          <p:cNvSpPr>
            <a:spLocks noChangeArrowheads="1"/>
          </p:cNvSpPr>
          <p:nvPr/>
        </p:nvSpPr>
        <p:spPr bwMode="auto">
          <a:xfrm>
            <a:off x="1682750" y="7315200"/>
            <a:ext cx="76200" cy="76200"/>
          </a:xfrm>
          <a:prstGeom prst="ellipse">
            <a:avLst/>
          </a:prstGeom>
          <a:solidFill>
            <a:srgbClr val="CCFF99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10" name="Oval 75"/>
          <p:cNvSpPr>
            <a:spLocks noChangeArrowheads="1"/>
          </p:cNvSpPr>
          <p:nvPr/>
        </p:nvSpPr>
        <p:spPr bwMode="auto">
          <a:xfrm>
            <a:off x="8070850" y="7213600"/>
            <a:ext cx="76200" cy="76200"/>
          </a:xfrm>
          <a:prstGeom prst="ellipse">
            <a:avLst/>
          </a:prstGeom>
          <a:solidFill>
            <a:srgbClr val="FFD5FF"/>
          </a:solidFill>
          <a:ln w="9525">
            <a:solidFill>
              <a:srgbClr val="CC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11" name="Oval 77"/>
          <p:cNvSpPr>
            <a:spLocks noChangeArrowheads="1"/>
          </p:cNvSpPr>
          <p:nvPr/>
        </p:nvSpPr>
        <p:spPr bwMode="auto">
          <a:xfrm>
            <a:off x="8388350" y="7226300"/>
            <a:ext cx="76200" cy="76200"/>
          </a:xfrm>
          <a:prstGeom prst="ellipse">
            <a:avLst/>
          </a:prstGeom>
          <a:solidFill>
            <a:srgbClr val="99FF66"/>
          </a:solidFill>
          <a:ln w="9525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12" name="Oval 78"/>
          <p:cNvSpPr>
            <a:spLocks noChangeArrowheads="1"/>
          </p:cNvSpPr>
          <p:nvPr/>
        </p:nvSpPr>
        <p:spPr bwMode="auto">
          <a:xfrm>
            <a:off x="8680450" y="7239000"/>
            <a:ext cx="76200" cy="76200"/>
          </a:xfrm>
          <a:prstGeom prst="ellipse">
            <a:avLst/>
          </a:prstGeom>
          <a:solidFill>
            <a:srgbClr val="D3A77B"/>
          </a:solidFill>
          <a:ln w="9525">
            <a:solidFill>
              <a:srgbClr val="9966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grpSp>
        <p:nvGrpSpPr>
          <p:cNvPr id="4113" name="Group 79"/>
          <p:cNvGrpSpPr>
            <a:grpSpLocks/>
          </p:cNvGrpSpPr>
          <p:nvPr/>
        </p:nvGrpSpPr>
        <p:grpSpPr bwMode="auto">
          <a:xfrm>
            <a:off x="4819650" y="469900"/>
            <a:ext cx="4089400" cy="4940300"/>
            <a:chOff x="3036" y="296"/>
            <a:chExt cx="2576" cy="3112"/>
          </a:xfrm>
        </p:grpSpPr>
        <p:sp>
          <p:nvSpPr>
            <p:cNvPr id="4472" name="Oval 80"/>
            <p:cNvSpPr>
              <a:spLocks noChangeArrowheads="1"/>
            </p:cNvSpPr>
            <p:nvPr/>
          </p:nvSpPr>
          <p:spPr bwMode="auto">
            <a:xfrm>
              <a:off x="4876" y="3360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73" name="Oval 81"/>
            <p:cNvSpPr>
              <a:spLocks noChangeArrowheads="1"/>
            </p:cNvSpPr>
            <p:nvPr/>
          </p:nvSpPr>
          <p:spPr bwMode="auto">
            <a:xfrm>
              <a:off x="4692" y="2904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74" name="Oval 82"/>
            <p:cNvSpPr>
              <a:spLocks noChangeArrowheads="1"/>
            </p:cNvSpPr>
            <p:nvPr/>
          </p:nvSpPr>
          <p:spPr bwMode="auto">
            <a:xfrm>
              <a:off x="3708" y="1928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75" name="Oval 83"/>
            <p:cNvSpPr>
              <a:spLocks noChangeArrowheads="1"/>
            </p:cNvSpPr>
            <p:nvPr/>
          </p:nvSpPr>
          <p:spPr bwMode="auto">
            <a:xfrm>
              <a:off x="3764" y="1824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76" name="Oval 84"/>
            <p:cNvSpPr>
              <a:spLocks noChangeArrowheads="1"/>
            </p:cNvSpPr>
            <p:nvPr/>
          </p:nvSpPr>
          <p:spPr bwMode="auto">
            <a:xfrm>
              <a:off x="3756" y="1376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77" name="Oval 85"/>
            <p:cNvSpPr>
              <a:spLocks noChangeArrowheads="1"/>
            </p:cNvSpPr>
            <p:nvPr/>
          </p:nvSpPr>
          <p:spPr bwMode="auto">
            <a:xfrm>
              <a:off x="5420" y="720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78" name="Oval 86"/>
            <p:cNvSpPr>
              <a:spLocks noChangeArrowheads="1"/>
            </p:cNvSpPr>
            <p:nvPr/>
          </p:nvSpPr>
          <p:spPr bwMode="auto">
            <a:xfrm>
              <a:off x="5444" y="296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79" name="Oval 87"/>
            <p:cNvSpPr>
              <a:spLocks noChangeArrowheads="1"/>
            </p:cNvSpPr>
            <p:nvPr/>
          </p:nvSpPr>
          <p:spPr bwMode="auto">
            <a:xfrm>
              <a:off x="4708" y="2304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80" name="Oval 88"/>
            <p:cNvSpPr>
              <a:spLocks noChangeArrowheads="1"/>
            </p:cNvSpPr>
            <p:nvPr/>
          </p:nvSpPr>
          <p:spPr bwMode="auto">
            <a:xfrm>
              <a:off x="3716" y="1216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81" name="Oval 89"/>
            <p:cNvSpPr>
              <a:spLocks noChangeArrowheads="1"/>
            </p:cNvSpPr>
            <p:nvPr/>
          </p:nvSpPr>
          <p:spPr bwMode="auto">
            <a:xfrm>
              <a:off x="3684" y="1096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82" name="Oval 90"/>
            <p:cNvSpPr>
              <a:spLocks noChangeArrowheads="1"/>
            </p:cNvSpPr>
            <p:nvPr/>
          </p:nvSpPr>
          <p:spPr bwMode="auto">
            <a:xfrm>
              <a:off x="3532" y="1224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83" name="Oval 91"/>
            <p:cNvSpPr>
              <a:spLocks noChangeArrowheads="1"/>
            </p:cNvSpPr>
            <p:nvPr/>
          </p:nvSpPr>
          <p:spPr bwMode="auto">
            <a:xfrm>
              <a:off x="4748" y="3280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84" name="Oval 92"/>
            <p:cNvSpPr>
              <a:spLocks noChangeArrowheads="1"/>
            </p:cNvSpPr>
            <p:nvPr/>
          </p:nvSpPr>
          <p:spPr bwMode="auto">
            <a:xfrm>
              <a:off x="4324" y="2848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85" name="Oval 93"/>
            <p:cNvSpPr>
              <a:spLocks noChangeArrowheads="1"/>
            </p:cNvSpPr>
            <p:nvPr/>
          </p:nvSpPr>
          <p:spPr bwMode="auto">
            <a:xfrm>
              <a:off x="3740" y="1648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86" name="Oval 94"/>
            <p:cNvSpPr>
              <a:spLocks noChangeArrowheads="1"/>
            </p:cNvSpPr>
            <p:nvPr/>
          </p:nvSpPr>
          <p:spPr bwMode="auto">
            <a:xfrm>
              <a:off x="3404" y="1528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87" name="Oval 95"/>
            <p:cNvSpPr>
              <a:spLocks noChangeArrowheads="1"/>
            </p:cNvSpPr>
            <p:nvPr/>
          </p:nvSpPr>
          <p:spPr bwMode="auto">
            <a:xfrm>
              <a:off x="3100" y="1416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88" name="Oval 96"/>
            <p:cNvSpPr>
              <a:spLocks noChangeArrowheads="1"/>
            </p:cNvSpPr>
            <p:nvPr/>
          </p:nvSpPr>
          <p:spPr bwMode="auto">
            <a:xfrm>
              <a:off x="5388" y="776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89" name="Oval 97"/>
            <p:cNvSpPr>
              <a:spLocks noChangeArrowheads="1"/>
            </p:cNvSpPr>
            <p:nvPr/>
          </p:nvSpPr>
          <p:spPr bwMode="auto">
            <a:xfrm>
              <a:off x="5404" y="664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90" name="Oval 98"/>
            <p:cNvSpPr>
              <a:spLocks noChangeArrowheads="1"/>
            </p:cNvSpPr>
            <p:nvPr/>
          </p:nvSpPr>
          <p:spPr bwMode="auto">
            <a:xfrm>
              <a:off x="4620" y="2216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91" name="Oval 99"/>
            <p:cNvSpPr>
              <a:spLocks noChangeArrowheads="1"/>
            </p:cNvSpPr>
            <p:nvPr/>
          </p:nvSpPr>
          <p:spPr bwMode="auto">
            <a:xfrm>
              <a:off x="3036" y="1448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92" name="Oval 100"/>
            <p:cNvSpPr>
              <a:spLocks noChangeArrowheads="1"/>
            </p:cNvSpPr>
            <p:nvPr/>
          </p:nvSpPr>
          <p:spPr bwMode="auto">
            <a:xfrm>
              <a:off x="3380" y="1304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93" name="Oval 101"/>
            <p:cNvSpPr>
              <a:spLocks noChangeArrowheads="1"/>
            </p:cNvSpPr>
            <p:nvPr/>
          </p:nvSpPr>
          <p:spPr bwMode="auto">
            <a:xfrm>
              <a:off x="5564" y="536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94" name="Oval 102"/>
            <p:cNvSpPr>
              <a:spLocks noChangeArrowheads="1"/>
            </p:cNvSpPr>
            <p:nvPr/>
          </p:nvSpPr>
          <p:spPr bwMode="auto">
            <a:xfrm>
              <a:off x="5452" y="600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95" name="Oval 103"/>
            <p:cNvSpPr>
              <a:spLocks noChangeArrowheads="1"/>
            </p:cNvSpPr>
            <p:nvPr/>
          </p:nvSpPr>
          <p:spPr bwMode="auto">
            <a:xfrm>
              <a:off x="4480" y="1348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96" name="Oval 104"/>
            <p:cNvSpPr>
              <a:spLocks noChangeArrowheads="1"/>
            </p:cNvSpPr>
            <p:nvPr/>
          </p:nvSpPr>
          <p:spPr bwMode="auto">
            <a:xfrm>
              <a:off x="4300" y="1576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97" name="Oval 105"/>
            <p:cNvSpPr>
              <a:spLocks noChangeArrowheads="1"/>
            </p:cNvSpPr>
            <p:nvPr/>
          </p:nvSpPr>
          <p:spPr bwMode="auto">
            <a:xfrm>
              <a:off x="3732" y="1048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98" name="Oval 106"/>
            <p:cNvSpPr>
              <a:spLocks noChangeArrowheads="1"/>
            </p:cNvSpPr>
            <p:nvPr/>
          </p:nvSpPr>
          <p:spPr bwMode="auto">
            <a:xfrm>
              <a:off x="4460" y="1432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99" name="Oval 107"/>
            <p:cNvSpPr>
              <a:spLocks noChangeArrowheads="1"/>
            </p:cNvSpPr>
            <p:nvPr/>
          </p:nvSpPr>
          <p:spPr bwMode="auto">
            <a:xfrm>
              <a:off x="4356" y="1448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00" name="Oval 108"/>
            <p:cNvSpPr>
              <a:spLocks noChangeArrowheads="1"/>
            </p:cNvSpPr>
            <p:nvPr/>
          </p:nvSpPr>
          <p:spPr bwMode="auto">
            <a:xfrm>
              <a:off x="3588" y="1208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</p:grpSp>
      <p:grpSp>
        <p:nvGrpSpPr>
          <p:cNvPr id="4114" name="Group 109"/>
          <p:cNvGrpSpPr>
            <a:grpSpLocks/>
          </p:cNvGrpSpPr>
          <p:nvPr/>
        </p:nvGrpSpPr>
        <p:grpSpPr bwMode="auto">
          <a:xfrm>
            <a:off x="4933950" y="977900"/>
            <a:ext cx="3810000" cy="4051300"/>
            <a:chOff x="3108" y="616"/>
            <a:chExt cx="2400" cy="2552"/>
          </a:xfrm>
        </p:grpSpPr>
        <p:sp>
          <p:nvSpPr>
            <p:cNvPr id="4444" name="Oval 110"/>
            <p:cNvSpPr>
              <a:spLocks noChangeArrowheads="1"/>
            </p:cNvSpPr>
            <p:nvPr/>
          </p:nvSpPr>
          <p:spPr bwMode="auto">
            <a:xfrm>
              <a:off x="3412" y="1808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45" name="Oval 111"/>
            <p:cNvSpPr>
              <a:spLocks noChangeArrowheads="1"/>
            </p:cNvSpPr>
            <p:nvPr/>
          </p:nvSpPr>
          <p:spPr bwMode="auto">
            <a:xfrm>
              <a:off x="3468" y="1872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46" name="Oval 112"/>
            <p:cNvSpPr>
              <a:spLocks noChangeArrowheads="1"/>
            </p:cNvSpPr>
            <p:nvPr/>
          </p:nvSpPr>
          <p:spPr bwMode="auto">
            <a:xfrm>
              <a:off x="5428" y="1136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47" name="Oval 113"/>
            <p:cNvSpPr>
              <a:spLocks noChangeArrowheads="1"/>
            </p:cNvSpPr>
            <p:nvPr/>
          </p:nvSpPr>
          <p:spPr bwMode="auto">
            <a:xfrm>
              <a:off x="5412" y="1080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48" name="Oval 114"/>
            <p:cNvSpPr>
              <a:spLocks noChangeArrowheads="1"/>
            </p:cNvSpPr>
            <p:nvPr/>
          </p:nvSpPr>
          <p:spPr bwMode="auto">
            <a:xfrm>
              <a:off x="3324" y="1864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49" name="Oval 115"/>
            <p:cNvSpPr>
              <a:spLocks noChangeArrowheads="1"/>
            </p:cNvSpPr>
            <p:nvPr/>
          </p:nvSpPr>
          <p:spPr bwMode="auto">
            <a:xfrm>
              <a:off x="3636" y="2096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50" name="Oval 116"/>
            <p:cNvSpPr>
              <a:spLocks noChangeArrowheads="1"/>
            </p:cNvSpPr>
            <p:nvPr/>
          </p:nvSpPr>
          <p:spPr bwMode="auto">
            <a:xfrm>
              <a:off x="4292" y="1880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51" name="Oval 117"/>
            <p:cNvSpPr>
              <a:spLocks noChangeArrowheads="1"/>
            </p:cNvSpPr>
            <p:nvPr/>
          </p:nvSpPr>
          <p:spPr bwMode="auto">
            <a:xfrm>
              <a:off x="4356" y="1864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52" name="Oval 118"/>
            <p:cNvSpPr>
              <a:spLocks noChangeArrowheads="1"/>
            </p:cNvSpPr>
            <p:nvPr/>
          </p:nvSpPr>
          <p:spPr bwMode="auto">
            <a:xfrm>
              <a:off x="4644" y="3120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53" name="Oval 119"/>
            <p:cNvSpPr>
              <a:spLocks noChangeArrowheads="1"/>
            </p:cNvSpPr>
            <p:nvPr/>
          </p:nvSpPr>
          <p:spPr bwMode="auto">
            <a:xfrm>
              <a:off x="5172" y="1424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54" name="Oval 120"/>
            <p:cNvSpPr>
              <a:spLocks noChangeArrowheads="1"/>
            </p:cNvSpPr>
            <p:nvPr/>
          </p:nvSpPr>
          <p:spPr bwMode="auto">
            <a:xfrm>
              <a:off x="5212" y="1496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55" name="Oval 121"/>
            <p:cNvSpPr>
              <a:spLocks noChangeArrowheads="1"/>
            </p:cNvSpPr>
            <p:nvPr/>
          </p:nvSpPr>
          <p:spPr bwMode="auto">
            <a:xfrm>
              <a:off x="5180" y="1544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56" name="Oval 122"/>
            <p:cNvSpPr>
              <a:spLocks noChangeArrowheads="1"/>
            </p:cNvSpPr>
            <p:nvPr/>
          </p:nvSpPr>
          <p:spPr bwMode="auto">
            <a:xfrm>
              <a:off x="4388" y="2832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57" name="Oval 123"/>
            <p:cNvSpPr>
              <a:spLocks noChangeArrowheads="1"/>
            </p:cNvSpPr>
            <p:nvPr/>
          </p:nvSpPr>
          <p:spPr bwMode="auto">
            <a:xfrm>
              <a:off x="3148" y="1832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58" name="Oval 124"/>
            <p:cNvSpPr>
              <a:spLocks noChangeArrowheads="1"/>
            </p:cNvSpPr>
            <p:nvPr/>
          </p:nvSpPr>
          <p:spPr bwMode="auto">
            <a:xfrm>
              <a:off x="5380" y="1112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59" name="Oval 125"/>
            <p:cNvSpPr>
              <a:spLocks noChangeArrowheads="1"/>
            </p:cNvSpPr>
            <p:nvPr/>
          </p:nvSpPr>
          <p:spPr bwMode="auto">
            <a:xfrm>
              <a:off x="3492" y="1816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60" name="Oval 126"/>
            <p:cNvSpPr>
              <a:spLocks noChangeArrowheads="1"/>
            </p:cNvSpPr>
            <p:nvPr/>
          </p:nvSpPr>
          <p:spPr bwMode="auto">
            <a:xfrm>
              <a:off x="3108" y="1680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61" name="Oval 127"/>
            <p:cNvSpPr>
              <a:spLocks noChangeArrowheads="1"/>
            </p:cNvSpPr>
            <p:nvPr/>
          </p:nvSpPr>
          <p:spPr bwMode="auto">
            <a:xfrm>
              <a:off x="3260" y="1976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62" name="Oval 128"/>
            <p:cNvSpPr>
              <a:spLocks noChangeArrowheads="1"/>
            </p:cNvSpPr>
            <p:nvPr/>
          </p:nvSpPr>
          <p:spPr bwMode="auto">
            <a:xfrm>
              <a:off x="5388" y="616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63" name="Oval 129"/>
            <p:cNvSpPr>
              <a:spLocks noChangeArrowheads="1"/>
            </p:cNvSpPr>
            <p:nvPr/>
          </p:nvSpPr>
          <p:spPr bwMode="auto">
            <a:xfrm>
              <a:off x="4172" y="1792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64" name="Oval 130"/>
            <p:cNvSpPr>
              <a:spLocks noChangeArrowheads="1"/>
            </p:cNvSpPr>
            <p:nvPr/>
          </p:nvSpPr>
          <p:spPr bwMode="auto">
            <a:xfrm>
              <a:off x="4644" y="2800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65" name="Oval 131"/>
            <p:cNvSpPr>
              <a:spLocks noChangeArrowheads="1"/>
            </p:cNvSpPr>
            <p:nvPr/>
          </p:nvSpPr>
          <p:spPr bwMode="auto">
            <a:xfrm>
              <a:off x="4140" y="2832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66" name="Oval 132"/>
            <p:cNvSpPr>
              <a:spLocks noChangeArrowheads="1"/>
            </p:cNvSpPr>
            <p:nvPr/>
          </p:nvSpPr>
          <p:spPr bwMode="auto">
            <a:xfrm>
              <a:off x="5156" y="1488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67" name="Oval 133"/>
            <p:cNvSpPr>
              <a:spLocks noChangeArrowheads="1"/>
            </p:cNvSpPr>
            <p:nvPr/>
          </p:nvSpPr>
          <p:spPr bwMode="auto">
            <a:xfrm>
              <a:off x="3148" y="1768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68" name="Oval 134"/>
            <p:cNvSpPr>
              <a:spLocks noChangeArrowheads="1"/>
            </p:cNvSpPr>
            <p:nvPr/>
          </p:nvSpPr>
          <p:spPr bwMode="auto">
            <a:xfrm>
              <a:off x="5364" y="720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69" name="Oval 135"/>
            <p:cNvSpPr>
              <a:spLocks noChangeArrowheads="1"/>
            </p:cNvSpPr>
            <p:nvPr/>
          </p:nvSpPr>
          <p:spPr bwMode="auto">
            <a:xfrm>
              <a:off x="5460" y="656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70" name="Oval 136"/>
            <p:cNvSpPr>
              <a:spLocks noChangeArrowheads="1"/>
            </p:cNvSpPr>
            <p:nvPr/>
          </p:nvSpPr>
          <p:spPr bwMode="auto">
            <a:xfrm>
              <a:off x="4108" y="1800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71" name="Oval 137"/>
            <p:cNvSpPr>
              <a:spLocks noChangeArrowheads="1"/>
            </p:cNvSpPr>
            <p:nvPr/>
          </p:nvSpPr>
          <p:spPr bwMode="auto">
            <a:xfrm>
              <a:off x="5084" y="1576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</p:grpSp>
      <p:sp>
        <p:nvSpPr>
          <p:cNvPr id="4115" name="Oval 138"/>
          <p:cNvSpPr>
            <a:spLocks noChangeArrowheads="1"/>
          </p:cNvSpPr>
          <p:nvPr/>
        </p:nvSpPr>
        <p:spPr bwMode="auto">
          <a:xfrm>
            <a:off x="1936750" y="7340600"/>
            <a:ext cx="76200" cy="76200"/>
          </a:xfrm>
          <a:prstGeom prst="ellipse">
            <a:avLst/>
          </a:prstGeom>
          <a:solidFill>
            <a:srgbClr val="FFCCCC"/>
          </a:solidFill>
          <a:ln w="9525">
            <a:solidFill>
              <a:srgbClr val="CC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16" name="Oval 139"/>
          <p:cNvSpPr>
            <a:spLocks noChangeArrowheads="1"/>
          </p:cNvSpPr>
          <p:nvPr/>
        </p:nvSpPr>
        <p:spPr bwMode="auto">
          <a:xfrm>
            <a:off x="2432050" y="7366000"/>
            <a:ext cx="76200" cy="76200"/>
          </a:xfrm>
          <a:prstGeom prst="ellipse">
            <a:avLst/>
          </a:prstGeom>
          <a:solidFill>
            <a:srgbClr val="D3A77B"/>
          </a:solidFill>
          <a:ln w="9525">
            <a:solidFill>
              <a:srgbClr val="9966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grpSp>
        <p:nvGrpSpPr>
          <p:cNvPr id="4117" name="Group 140"/>
          <p:cNvGrpSpPr>
            <a:grpSpLocks/>
          </p:cNvGrpSpPr>
          <p:nvPr/>
        </p:nvGrpSpPr>
        <p:grpSpPr bwMode="auto">
          <a:xfrm>
            <a:off x="742950" y="1054100"/>
            <a:ext cx="7696200" cy="4064000"/>
            <a:chOff x="468" y="664"/>
            <a:chExt cx="4848" cy="2560"/>
          </a:xfrm>
        </p:grpSpPr>
        <p:sp>
          <p:nvSpPr>
            <p:cNvPr id="4430" name="Oval 141"/>
            <p:cNvSpPr>
              <a:spLocks noChangeArrowheads="1"/>
            </p:cNvSpPr>
            <p:nvPr/>
          </p:nvSpPr>
          <p:spPr bwMode="auto">
            <a:xfrm>
              <a:off x="2832" y="3016"/>
              <a:ext cx="48" cy="48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31" name="Oval 142"/>
            <p:cNvSpPr>
              <a:spLocks noChangeArrowheads="1"/>
            </p:cNvSpPr>
            <p:nvPr/>
          </p:nvSpPr>
          <p:spPr bwMode="auto">
            <a:xfrm>
              <a:off x="644" y="1448"/>
              <a:ext cx="48" cy="48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32" name="Oval 143"/>
            <p:cNvSpPr>
              <a:spLocks noChangeArrowheads="1"/>
            </p:cNvSpPr>
            <p:nvPr/>
          </p:nvSpPr>
          <p:spPr bwMode="auto">
            <a:xfrm>
              <a:off x="2712" y="3176"/>
              <a:ext cx="48" cy="48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33" name="Oval 144"/>
            <p:cNvSpPr>
              <a:spLocks noChangeArrowheads="1"/>
            </p:cNvSpPr>
            <p:nvPr/>
          </p:nvSpPr>
          <p:spPr bwMode="auto">
            <a:xfrm>
              <a:off x="4996" y="2040"/>
              <a:ext cx="48" cy="48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34" name="Oval 145"/>
            <p:cNvSpPr>
              <a:spLocks noChangeArrowheads="1"/>
            </p:cNvSpPr>
            <p:nvPr/>
          </p:nvSpPr>
          <p:spPr bwMode="auto">
            <a:xfrm>
              <a:off x="5140" y="1176"/>
              <a:ext cx="48" cy="48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35" name="Oval 146"/>
            <p:cNvSpPr>
              <a:spLocks noChangeArrowheads="1"/>
            </p:cNvSpPr>
            <p:nvPr/>
          </p:nvSpPr>
          <p:spPr bwMode="auto">
            <a:xfrm>
              <a:off x="4996" y="1704"/>
              <a:ext cx="48" cy="48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36" name="Oval 147"/>
            <p:cNvSpPr>
              <a:spLocks noChangeArrowheads="1"/>
            </p:cNvSpPr>
            <p:nvPr/>
          </p:nvSpPr>
          <p:spPr bwMode="auto">
            <a:xfrm>
              <a:off x="4684" y="2976"/>
              <a:ext cx="48" cy="48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37" name="Oval 148"/>
            <p:cNvSpPr>
              <a:spLocks noChangeArrowheads="1"/>
            </p:cNvSpPr>
            <p:nvPr/>
          </p:nvSpPr>
          <p:spPr bwMode="auto">
            <a:xfrm>
              <a:off x="1204" y="2440"/>
              <a:ext cx="48" cy="48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38" name="Oval 149"/>
            <p:cNvSpPr>
              <a:spLocks noChangeArrowheads="1"/>
            </p:cNvSpPr>
            <p:nvPr/>
          </p:nvSpPr>
          <p:spPr bwMode="auto">
            <a:xfrm>
              <a:off x="468" y="664"/>
              <a:ext cx="48" cy="48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39" name="Oval 150"/>
            <p:cNvSpPr>
              <a:spLocks noChangeArrowheads="1"/>
            </p:cNvSpPr>
            <p:nvPr/>
          </p:nvSpPr>
          <p:spPr bwMode="auto">
            <a:xfrm>
              <a:off x="4916" y="1952"/>
              <a:ext cx="48" cy="48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40" name="Oval 151"/>
            <p:cNvSpPr>
              <a:spLocks noChangeArrowheads="1"/>
            </p:cNvSpPr>
            <p:nvPr/>
          </p:nvSpPr>
          <p:spPr bwMode="auto">
            <a:xfrm>
              <a:off x="3708" y="3008"/>
              <a:ext cx="48" cy="48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41" name="Oval 152"/>
            <p:cNvSpPr>
              <a:spLocks noChangeArrowheads="1"/>
            </p:cNvSpPr>
            <p:nvPr/>
          </p:nvSpPr>
          <p:spPr bwMode="auto">
            <a:xfrm>
              <a:off x="5268" y="968"/>
              <a:ext cx="48" cy="48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42" name="Oval 153"/>
            <p:cNvSpPr>
              <a:spLocks noChangeArrowheads="1"/>
            </p:cNvSpPr>
            <p:nvPr/>
          </p:nvSpPr>
          <p:spPr bwMode="auto">
            <a:xfrm>
              <a:off x="652" y="1376"/>
              <a:ext cx="48" cy="48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43" name="Oval 154"/>
            <p:cNvSpPr>
              <a:spLocks noChangeArrowheads="1"/>
            </p:cNvSpPr>
            <p:nvPr/>
          </p:nvSpPr>
          <p:spPr bwMode="auto">
            <a:xfrm>
              <a:off x="658" y="2226"/>
              <a:ext cx="48" cy="48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</p:grpSp>
      <p:sp>
        <p:nvSpPr>
          <p:cNvPr id="4118" name="Oval 364"/>
          <p:cNvSpPr>
            <a:spLocks noChangeArrowheads="1"/>
          </p:cNvSpPr>
          <p:nvPr/>
        </p:nvSpPr>
        <p:spPr bwMode="auto">
          <a:xfrm>
            <a:off x="8832850" y="7391400"/>
            <a:ext cx="76200" cy="76200"/>
          </a:xfrm>
          <a:prstGeom prst="ellipse">
            <a:avLst/>
          </a:prstGeom>
          <a:solidFill>
            <a:srgbClr val="D3A77B"/>
          </a:solidFill>
          <a:ln w="9525">
            <a:solidFill>
              <a:srgbClr val="9966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grpSp>
        <p:nvGrpSpPr>
          <p:cNvPr id="4119" name="Group 368"/>
          <p:cNvGrpSpPr>
            <a:grpSpLocks/>
          </p:cNvGrpSpPr>
          <p:nvPr/>
        </p:nvGrpSpPr>
        <p:grpSpPr bwMode="auto">
          <a:xfrm>
            <a:off x="895350" y="520700"/>
            <a:ext cx="7937500" cy="3251200"/>
            <a:chOff x="564" y="328"/>
            <a:chExt cx="5000" cy="2048"/>
          </a:xfrm>
        </p:grpSpPr>
        <p:sp>
          <p:nvSpPr>
            <p:cNvPr id="4373" name="Oval 369"/>
            <p:cNvSpPr>
              <a:spLocks noChangeArrowheads="1"/>
            </p:cNvSpPr>
            <p:nvPr/>
          </p:nvSpPr>
          <p:spPr bwMode="auto">
            <a:xfrm>
              <a:off x="4484" y="1720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374" name="Oval 370"/>
            <p:cNvSpPr>
              <a:spLocks noChangeArrowheads="1"/>
            </p:cNvSpPr>
            <p:nvPr/>
          </p:nvSpPr>
          <p:spPr bwMode="auto">
            <a:xfrm>
              <a:off x="4196" y="1848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375" name="Oval 371"/>
            <p:cNvSpPr>
              <a:spLocks noChangeArrowheads="1"/>
            </p:cNvSpPr>
            <p:nvPr/>
          </p:nvSpPr>
          <p:spPr bwMode="auto">
            <a:xfrm>
              <a:off x="5364" y="54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376" name="Oval 372"/>
            <p:cNvSpPr>
              <a:spLocks noChangeArrowheads="1"/>
            </p:cNvSpPr>
            <p:nvPr/>
          </p:nvSpPr>
          <p:spPr bwMode="auto">
            <a:xfrm>
              <a:off x="668" y="2136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377" name="Oval 373"/>
            <p:cNvSpPr>
              <a:spLocks noChangeArrowheads="1"/>
            </p:cNvSpPr>
            <p:nvPr/>
          </p:nvSpPr>
          <p:spPr bwMode="auto">
            <a:xfrm>
              <a:off x="1828" y="118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378" name="Oval 374"/>
            <p:cNvSpPr>
              <a:spLocks noChangeArrowheads="1"/>
            </p:cNvSpPr>
            <p:nvPr/>
          </p:nvSpPr>
          <p:spPr bwMode="auto">
            <a:xfrm>
              <a:off x="2548" y="1072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379" name="Oval 375"/>
            <p:cNvSpPr>
              <a:spLocks noChangeArrowheads="1"/>
            </p:cNvSpPr>
            <p:nvPr/>
          </p:nvSpPr>
          <p:spPr bwMode="auto">
            <a:xfrm>
              <a:off x="1868" y="2328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380" name="Oval 376"/>
            <p:cNvSpPr>
              <a:spLocks noChangeArrowheads="1"/>
            </p:cNvSpPr>
            <p:nvPr/>
          </p:nvSpPr>
          <p:spPr bwMode="auto">
            <a:xfrm>
              <a:off x="860" y="1512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381" name="Oval 377"/>
            <p:cNvSpPr>
              <a:spLocks noChangeArrowheads="1"/>
            </p:cNvSpPr>
            <p:nvPr/>
          </p:nvSpPr>
          <p:spPr bwMode="auto">
            <a:xfrm>
              <a:off x="1196" y="936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382" name="Oval 378"/>
            <p:cNvSpPr>
              <a:spLocks noChangeArrowheads="1"/>
            </p:cNvSpPr>
            <p:nvPr/>
          </p:nvSpPr>
          <p:spPr bwMode="auto">
            <a:xfrm>
              <a:off x="1980" y="1776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383" name="Oval 379"/>
            <p:cNvSpPr>
              <a:spLocks noChangeArrowheads="1"/>
            </p:cNvSpPr>
            <p:nvPr/>
          </p:nvSpPr>
          <p:spPr bwMode="auto">
            <a:xfrm>
              <a:off x="5036" y="952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384" name="Oval 380"/>
            <p:cNvSpPr>
              <a:spLocks noChangeArrowheads="1"/>
            </p:cNvSpPr>
            <p:nvPr/>
          </p:nvSpPr>
          <p:spPr bwMode="auto">
            <a:xfrm>
              <a:off x="5444" y="472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385" name="Oval 381"/>
            <p:cNvSpPr>
              <a:spLocks noChangeArrowheads="1"/>
            </p:cNvSpPr>
            <p:nvPr/>
          </p:nvSpPr>
          <p:spPr bwMode="auto">
            <a:xfrm>
              <a:off x="3060" y="134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386" name="Oval 382"/>
            <p:cNvSpPr>
              <a:spLocks noChangeArrowheads="1"/>
            </p:cNvSpPr>
            <p:nvPr/>
          </p:nvSpPr>
          <p:spPr bwMode="auto">
            <a:xfrm>
              <a:off x="3556" y="1040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387" name="Oval 383"/>
            <p:cNvSpPr>
              <a:spLocks noChangeArrowheads="1"/>
            </p:cNvSpPr>
            <p:nvPr/>
          </p:nvSpPr>
          <p:spPr bwMode="auto">
            <a:xfrm>
              <a:off x="764" y="2232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388" name="Oval 384"/>
            <p:cNvSpPr>
              <a:spLocks noChangeArrowheads="1"/>
            </p:cNvSpPr>
            <p:nvPr/>
          </p:nvSpPr>
          <p:spPr bwMode="auto">
            <a:xfrm>
              <a:off x="844" y="2160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389" name="Oval 385"/>
            <p:cNvSpPr>
              <a:spLocks noChangeArrowheads="1"/>
            </p:cNvSpPr>
            <p:nvPr/>
          </p:nvSpPr>
          <p:spPr bwMode="auto">
            <a:xfrm>
              <a:off x="724" y="230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390" name="Oval 386"/>
            <p:cNvSpPr>
              <a:spLocks noChangeArrowheads="1"/>
            </p:cNvSpPr>
            <p:nvPr/>
          </p:nvSpPr>
          <p:spPr bwMode="auto">
            <a:xfrm>
              <a:off x="748" y="2112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391" name="Oval 387"/>
            <p:cNvSpPr>
              <a:spLocks noChangeArrowheads="1"/>
            </p:cNvSpPr>
            <p:nvPr/>
          </p:nvSpPr>
          <p:spPr bwMode="auto">
            <a:xfrm>
              <a:off x="668" y="206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392" name="Oval 388"/>
            <p:cNvSpPr>
              <a:spLocks noChangeArrowheads="1"/>
            </p:cNvSpPr>
            <p:nvPr/>
          </p:nvSpPr>
          <p:spPr bwMode="auto">
            <a:xfrm>
              <a:off x="564" y="2112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393" name="Oval 389"/>
            <p:cNvSpPr>
              <a:spLocks noChangeArrowheads="1"/>
            </p:cNvSpPr>
            <p:nvPr/>
          </p:nvSpPr>
          <p:spPr bwMode="auto">
            <a:xfrm>
              <a:off x="3652" y="1160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394" name="Oval 390"/>
            <p:cNvSpPr>
              <a:spLocks noChangeArrowheads="1"/>
            </p:cNvSpPr>
            <p:nvPr/>
          </p:nvSpPr>
          <p:spPr bwMode="auto">
            <a:xfrm>
              <a:off x="3620" y="960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395" name="Oval 391"/>
            <p:cNvSpPr>
              <a:spLocks noChangeArrowheads="1"/>
            </p:cNvSpPr>
            <p:nvPr/>
          </p:nvSpPr>
          <p:spPr bwMode="auto">
            <a:xfrm>
              <a:off x="3492" y="960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396" name="Oval 392"/>
            <p:cNvSpPr>
              <a:spLocks noChangeArrowheads="1"/>
            </p:cNvSpPr>
            <p:nvPr/>
          </p:nvSpPr>
          <p:spPr bwMode="auto">
            <a:xfrm>
              <a:off x="3420" y="102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397" name="Oval 393"/>
            <p:cNvSpPr>
              <a:spLocks noChangeArrowheads="1"/>
            </p:cNvSpPr>
            <p:nvPr/>
          </p:nvSpPr>
          <p:spPr bwMode="auto">
            <a:xfrm>
              <a:off x="3372" y="932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398" name="Oval 394"/>
            <p:cNvSpPr>
              <a:spLocks noChangeArrowheads="1"/>
            </p:cNvSpPr>
            <p:nvPr/>
          </p:nvSpPr>
          <p:spPr bwMode="auto">
            <a:xfrm>
              <a:off x="3586" y="1112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399" name="Oval 395"/>
            <p:cNvSpPr>
              <a:spLocks noChangeArrowheads="1"/>
            </p:cNvSpPr>
            <p:nvPr/>
          </p:nvSpPr>
          <p:spPr bwMode="auto">
            <a:xfrm>
              <a:off x="3500" y="110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00" name="Oval 396"/>
            <p:cNvSpPr>
              <a:spLocks noChangeArrowheads="1"/>
            </p:cNvSpPr>
            <p:nvPr/>
          </p:nvSpPr>
          <p:spPr bwMode="auto">
            <a:xfrm>
              <a:off x="3020" y="126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01" name="Oval 397"/>
            <p:cNvSpPr>
              <a:spLocks noChangeArrowheads="1"/>
            </p:cNvSpPr>
            <p:nvPr/>
          </p:nvSpPr>
          <p:spPr bwMode="auto">
            <a:xfrm>
              <a:off x="3288" y="1236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02" name="Oval 398"/>
            <p:cNvSpPr>
              <a:spLocks noChangeArrowheads="1"/>
            </p:cNvSpPr>
            <p:nvPr/>
          </p:nvSpPr>
          <p:spPr bwMode="auto">
            <a:xfrm>
              <a:off x="3252" y="1536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03" name="Oval 399"/>
            <p:cNvSpPr>
              <a:spLocks noChangeArrowheads="1"/>
            </p:cNvSpPr>
            <p:nvPr/>
          </p:nvSpPr>
          <p:spPr bwMode="auto">
            <a:xfrm>
              <a:off x="3116" y="1272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04" name="Oval 400"/>
            <p:cNvSpPr>
              <a:spLocks noChangeArrowheads="1"/>
            </p:cNvSpPr>
            <p:nvPr/>
          </p:nvSpPr>
          <p:spPr bwMode="auto">
            <a:xfrm>
              <a:off x="3340" y="1480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05" name="Oval 401"/>
            <p:cNvSpPr>
              <a:spLocks noChangeArrowheads="1"/>
            </p:cNvSpPr>
            <p:nvPr/>
          </p:nvSpPr>
          <p:spPr bwMode="auto">
            <a:xfrm>
              <a:off x="3482" y="139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06" name="Oval 402"/>
            <p:cNvSpPr>
              <a:spLocks noChangeArrowheads="1"/>
            </p:cNvSpPr>
            <p:nvPr/>
          </p:nvSpPr>
          <p:spPr bwMode="auto">
            <a:xfrm>
              <a:off x="3116" y="150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07" name="Oval 403"/>
            <p:cNvSpPr>
              <a:spLocks noChangeArrowheads="1"/>
            </p:cNvSpPr>
            <p:nvPr/>
          </p:nvSpPr>
          <p:spPr bwMode="auto">
            <a:xfrm>
              <a:off x="3378" y="141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08" name="Oval 404"/>
            <p:cNvSpPr>
              <a:spLocks noChangeArrowheads="1"/>
            </p:cNvSpPr>
            <p:nvPr/>
          </p:nvSpPr>
          <p:spPr bwMode="auto">
            <a:xfrm>
              <a:off x="2976" y="134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09" name="Oval 405"/>
            <p:cNvSpPr>
              <a:spLocks noChangeArrowheads="1"/>
            </p:cNvSpPr>
            <p:nvPr/>
          </p:nvSpPr>
          <p:spPr bwMode="auto">
            <a:xfrm>
              <a:off x="1204" y="162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10" name="Oval 406"/>
            <p:cNvSpPr>
              <a:spLocks noChangeArrowheads="1"/>
            </p:cNvSpPr>
            <p:nvPr/>
          </p:nvSpPr>
          <p:spPr bwMode="auto">
            <a:xfrm>
              <a:off x="1300" y="1720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11" name="Oval 407"/>
            <p:cNvSpPr>
              <a:spLocks noChangeArrowheads="1"/>
            </p:cNvSpPr>
            <p:nvPr/>
          </p:nvSpPr>
          <p:spPr bwMode="auto">
            <a:xfrm>
              <a:off x="1340" y="1416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12" name="Oval 408"/>
            <p:cNvSpPr>
              <a:spLocks noChangeArrowheads="1"/>
            </p:cNvSpPr>
            <p:nvPr/>
          </p:nvSpPr>
          <p:spPr bwMode="auto">
            <a:xfrm>
              <a:off x="1348" y="1616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13" name="Oval 409"/>
            <p:cNvSpPr>
              <a:spLocks noChangeArrowheads="1"/>
            </p:cNvSpPr>
            <p:nvPr/>
          </p:nvSpPr>
          <p:spPr bwMode="auto">
            <a:xfrm>
              <a:off x="1460" y="1592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14" name="Oval 410"/>
            <p:cNvSpPr>
              <a:spLocks noChangeArrowheads="1"/>
            </p:cNvSpPr>
            <p:nvPr/>
          </p:nvSpPr>
          <p:spPr bwMode="auto">
            <a:xfrm>
              <a:off x="4764" y="1088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15" name="Oval 411"/>
            <p:cNvSpPr>
              <a:spLocks noChangeArrowheads="1"/>
            </p:cNvSpPr>
            <p:nvPr/>
          </p:nvSpPr>
          <p:spPr bwMode="auto">
            <a:xfrm>
              <a:off x="4932" y="1072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16" name="Oval 412"/>
            <p:cNvSpPr>
              <a:spLocks noChangeArrowheads="1"/>
            </p:cNvSpPr>
            <p:nvPr/>
          </p:nvSpPr>
          <p:spPr bwMode="auto">
            <a:xfrm>
              <a:off x="4956" y="832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17" name="Oval 413"/>
            <p:cNvSpPr>
              <a:spLocks noChangeArrowheads="1"/>
            </p:cNvSpPr>
            <p:nvPr/>
          </p:nvSpPr>
          <p:spPr bwMode="auto">
            <a:xfrm>
              <a:off x="5060" y="848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18" name="Oval 414"/>
            <p:cNvSpPr>
              <a:spLocks noChangeArrowheads="1"/>
            </p:cNvSpPr>
            <p:nvPr/>
          </p:nvSpPr>
          <p:spPr bwMode="auto">
            <a:xfrm>
              <a:off x="5516" y="44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19" name="Oval 415"/>
            <p:cNvSpPr>
              <a:spLocks noChangeArrowheads="1"/>
            </p:cNvSpPr>
            <p:nvPr/>
          </p:nvSpPr>
          <p:spPr bwMode="auto">
            <a:xfrm>
              <a:off x="5372" y="440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20" name="Oval 416"/>
            <p:cNvSpPr>
              <a:spLocks noChangeArrowheads="1"/>
            </p:cNvSpPr>
            <p:nvPr/>
          </p:nvSpPr>
          <p:spPr bwMode="auto">
            <a:xfrm>
              <a:off x="5468" y="360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21" name="Oval 417"/>
            <p:cNvSpPr>
              <a:spLocks noChangeArrowheads="1"/>
            </p:cNvSpPr>
            <p:nvPr/>
          </p:nvSpPr>
          <p:spPr bwMode="auto">
            <a:xfrm>
              <a:off x="5380" y="328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22" name="Oval 418"/>
            <p:cNvSpPr>
              <a:spLocks noChangeArrowheads="1"/>
            </p:cNvSpPr>
            <p:nvPr/>
          </p:nvSpPr>
          <p:spPr bwMode="auto">
            <a:xfrm>
              <a:off x="2076" y="1872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23" name="Oval 419"/>
            <p:cNvSpPr>
              <a:spLocks noChangeArrowheads="1"/>
            </p:cNvSpPr>
            <p:nvPr/>
          </p:nvSpPr>
          <p:spPr bwMode="auto">
            <a:xfrm>
              <a:off x="2076" y="1752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24" name="Oval 420"/>
            <p:cNvSpPr>
              <a:spLocks noChangeArrowheads="1"/>
            </p:cNvSpPr>
            <p:nvPr/>
          </p:nvSpPr>
          <p:spPr bwMode="auto">
            <a:xfrm>
              <a:off x="1892" y="170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25" name="Oval 421"/>
            <p:cNvSpPr>
              <a:spLocks noChangeArrowheads="1"/>
            </p:cNvSpPr>
            <p:nvPr/>
          </p:nvSpPr>
          <p:spPr bwMode="auto">
            <a:xfrm>
              <a:off x="1908" y="1832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26" name="Oval 422"/>
            <p:cNvSpPr>
              <a:spLocks noChangeArrowheads="1"/>
            </p:cNvSpPr>
            <p:nvPr/>
          </p:nvSpPr>
          <p:spPr bwMode="auto">
            <a:xfrm>
              <a:off x="1836" y="632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27" name="Oval 423"/>
            <p:cNvSpPr>
              <a:spLocks noChangeArrowheads="1"/>
            </p:cNvSpPr>
            <p:nvPr/>
          </p:nvSpPr>
          <p:spPr bwMode="auto">
            <a:xfrm>
              <a:off x="1532" y="608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28" name="Oval 424"/>
            <p:cNvSpPr>
              <a:spLocks noChangeArrowheads="1"/>
            </p:cNvSpPr>
            <p:nvPr/>
          </p:nvSpPr>
          <p:spPr bwMode="auto">
            <a:xfrm>
              <a:off x="2652" y="1112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29" name="Oval 425"/>
            <p:cNvSpPr>
              <a:spLocks noChangeArrowheads="1"/>
            </p:cNvSpPr>
            <p:nvPr/>
          </p:nvSpPr>
          <p:spPr bwMode="auto">
            <a:xfrm>
              <a:off x="2564" y="672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</p:grpSp>
      <p:sp>
        <p:nvSpPr>
          <p:cNvPr id="4120" name="Oval 426"/>
          <p:cNvSpPr>
            <a:spLocks noChangeArrowheads="1"/>
          </p:cNvSpPr>
          <p:nvPr/>
        </p:nvSpPr>
        <p:spPr bwMode="auto">
          <a:xfrm>
            <a:off x="7067550" y="2451100"/>
            <a:ext cx="76200" cy="76200"/>
          </a:xfrm>
          <a:prstGeom prst="ellipse">
            <a:avLst/>
          </a:prstGeom>
          <a:solidFill>
            <a:srgbClr val="CCFF99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21" name="Oval 427"/>
          <p:cNvSpPr>
            <a:spLocks noChangeArrowheads="1"/>
          </p:cNvSpPr>
          <p:nvPr/>
        </p:nvSpPr>
        <p:spPr bwMode="auto">
          <a:xfrm>
            <a:off x="8107363" y="1154113"/>
            <a:ext cx="76200" cy="76200"/>
          </a:xfrm>
          <a:prstGeom prst="ellipse">
            <a:avLst/>
          </a:prstGeom>
          <a:solidFill>
            <a:srgbClr val="CCFF99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22" name="Oval 428"/>
          <p:cNvSpPr>
            <a:spLocks noChangeArrowheads="1"/>
          </p:cNvSpPr>
          <p:nvPr/>
        </p:nvSpPr>
        <p:spPr bwMode="auto">
          <a:xfrm>
            <a:off x="8135938" y="1249363"/>
            <a:ext cx="76200" cy="76200"/>
          </a:xfrm>
          <a:prstGeom prst="ellipse">
            <a:avLst/>
          </a:prstGeom>
          <a:solidFill>
            <a:srgbClr val="CCFF99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23" name="Oval 429"/>
          <p:cNvSpPr>
            <a:spLocks noChangeArrowheads="1"/>
          </p:cNvSpPr>
          <p:nvPr/>
        </p:nvSpPr>
        <p:spPr bwMode="auto">
          <a:xfrm>
            <a:off x="8150225" y="1344613"/>
            <a:ext cx="76200" cy="76200"/>
          </a:xfrm>
          <a:prstGeom prst="ellipse">
            <a:avLst/>
          </a:prstGeom>
          <a:solidFill>
            <a:srgbClr val="CCFF99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24" name="Oval 430"/>
          <p:cNvSpPr>
            <a:spLocks noChangeArrowheads="1"/>
          </p:cNvSpPr>
          <p:nvPr/>
        </p:nvSpPr>
        <p:spPr bwMode="auto">
          <a:xfrm>
            <a:off x="8197850" y="1425575"/>
            <a:ext cx="76200" cy="76200"/>
          </a:xfrm>
          <a:prstGeom prst="ellipse">
            <a:avLst/>
          </a:prstGeom>
          <a:solidFill>
            <a:srgbClr val="CCFF99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25" name="Oval 431"/>
          <p:cNvSpPr>
            <a:spLocks noChangeArrowheads="1"/>
          </p:cNvSpPr>
          <p:nvPr/>
        </p:nvSpPr>
        <p:spPr bwMode="auto">
          <a:xfrm>
            <a:off x="8221663" y="1535113"/>
            <a:ext cx="76200" cy="76200"/>
          </a:xfrm>
          <a:prstGeom prst="ellipse">
            <a:avLst/>
          </a:prstGeom>
          <a:solidFill>
            <a:srgbClr val="CCFF99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26" name="Oval 432"/>
          <p:cNvSpPr>
            <a:spLocks noChangeArrowheads="1"/>
          </p:cNvSpPr>
          <p:nvPr/>
        </p:nvSpPr>
        <p:spPr bwMode="auto">
          <a:xfrm>
            <a:off x="8240713" y="1639888"/>
            <a:ext cx="76200" cy="76200"/>
          </a:xfrm>
          <a:prstGeom prst="ellipse">
            <a:avLst/>
          </a:prstGeom>
          <a:solidFill>
            <a:srgbClr val="CCFF99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27" name="Oval 433"/>
          <p:cNvSpPr>
            <a:spLocks noChangeArrowheads="1"/>
          </p:cNvSpPr>
          <p:nvPr/>
        </p:nvSpPr>
        <p:spPr bwMode="auto">
          <a:xfrm>
            <a:off x="7626350" y="3810000"/>
            <a:ext cx="76200" cy="76200"/>
          </a:xfrm>
          <a:prstGeom prst="ellipse">
            <a:avLst/>
          </a:prstGeom>
          <a:solidFill>
            <a:srgbClr val="CCFF99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28" name="Oval 434"/>
          <p:cNvSpPr>
            <a:spLocks noChangeArrowheads="1"/>
          </p:cNvSpPr>
          <p:nvPr/>
        </p:nvSpPr>
        <p:spPr bwMode="auto">
          <a:xfrm>
            <a:off x="7702550" y="3700463"/>
            <a:ext cx="76200" cy="76200"/>
          </a:xfrm>
          <a:prstGeom prst="ellipse">
            <a:avLst/>
          </a:prstGeom>
          <a:solidFill>
            <a:srgbClr val="CCFF99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29" name="Oval 435"/>
          <p:cNvSpPr>
            <a:spLocks noChangeArrowheads="1"/>
          </p:cNvSpPr>
          <p:nvPr/>
        </p:nvSpPr>
        <p:spPr bwMode="auto">
          <a:xfrm>
            <a:off x="7531100" y="3881438"/>
            <a:ext cx="76200" cy="76200"/>
          </a:xfrm>
          <a:prstGeom prst="ellipse">
            <a:avLst/>
          </a:prstGeom>
          <a:solidFill>
            <a:srgbClr val="CCFF99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30" name="Oval 436"/>
          <p:cNvSpPr>
            <a:spLocks noChangeArrowheads="1"/>
          </p:cNvSpPr>
          <p:nvPr/>
        </p:nvSpPr>
        <p:spPr bwMode="auto">
          <a:xfrm>
            <a:off x="7588250" y="3624263"/>
            <a:ext cx="76200" cy="76200"/>
          </a:xfrm>
          <a:prstGeom prst="ellipse">
            <a:avLst/>
          </a:prstGeom>
          <a:solidFill>
            <a:srgbClr val="CCFF99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31" name="Oval 437"/>
          <p:cNvSpPr>
            <a:spLocks noChangeArrowheads="1"/>
          </p:cNvSpPr>
          <p:nvPr/>
        </p:nvSpPr>
        <p:spPr bwMode="auto">
          <a:xfrm>
            <a:off x="7597775" y="4805363"/>
            <a:ext cx="76200" cy="76200"/>
          </a:xfrm>
          <a:prstGeom prst="ellipse">
            <a:avLst/>
          </a:prstGeom>
          <a:solidFill>
            <a:srgbClr val="CCFF99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32" name="Oval 438"/>
          <p:cNvSpPr>
            <a:spLocks noChangeArrowheads="1"/>
          </p:cNvSpPr>
          <p:nvPr/>
        </p:nvSpPr>
        <p:spPr bwMode="auto">
          <a:xfrm>
            <a:off x="7688263" y="5024438"/>
            <a:ext cx="76200" cy="76200"/>
          </a:xfrm>
          <a:prstGeom prst="ellipse">
            <a:avLst/>
          </a:prstGeom>
          <a:solidFill>
            <a:srgbClr val="CCFF99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33" name="Oval 439"/>
          <p:cNvSpPr>
            <a:spLocks noChangeArrowheads="1"/>
          </p:cNvSpPr>
          <p:nvPr/>
        </p:nvSpPr>
        <p:spPr bwMode="auto">
          <a:xfrm>
            <a:off x="6029325" y="3008313"/>
            <a:ext cx="76200" cy="76200"/>
          </a:xfrm>
          <a:prstGeom prst="ellipse">
            <a:avLst/>
          </a:prstGeom>
          <a:solidFill>
            <a:srgbClr val="CCFF99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34" name="Oval 440"/>
          <p:cNvSpPr>
            <a:spLocks noChangeArrowheads="1"/>
          </p:cNvSpPr>
          <p:nvPr/>
        </p:nvSpPr>
        <p:spPr bwMode="auto">
          <a:xfrm>
            <a:off x="4662488" y="3536950"/>
            <a:ext cx="76200" cy="76200"/>
          </a:xfrm>
          <a:prstGeom prst="ellipse">
            <a:avLst/>
          </a:prstGeom>
          <a:solidFill>
            <a:srgbClr val="CCFF99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35" name="Oval 441"/>
          <p:cNvSpPr>
            <a:spLocks noChangeArrowheads="1"/>
          </p:cNvSpPr>
          <p:nvPr/>
        </p:nvSpPr>
        <p:spPr bwMode="auto">
          <a:xfrm>
            <a:off x="4667250" y="3651250"/>
            <a:ext cx="76200" cy="76200"/>
          </a:xfrm>
          <a:prstGeom prst="ellipse">
            <a:avLst/>
          </a:prstGeom>
          <a:solidFill>
            <a:srgbClr val="CCFF99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36" name="Oval 442"/>
          <p:cNvSpPr>
            <a:spLocks noChangeArrowheads="1"/>
          </p:cNvSpPr>
          <p:nvPr/>
        </p:nvSpPr>
        <p:spPr bwMode="auto">
          <a:xfrm>
            <a:off x="4776788" y="3570288"/>
            <a:ext cx="76200" cy="76200"/>
          </a:xfrm>
          <a:prstGeom prst="ellipse">
            <a:avLst/>
          </a:prstGeom>
          <a:solidFill>
            <a:srgbClr val="CCFF99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37" name="Oval 443"/>
          <p:cNvSpPr>
            <a:spLocks noChangeArrowheads="1"/>
          </p:cNvSpPr>
          <p:nvPr/>
        </p:nvSpPr>
        <p:spPr bwMode="auto">
          <a:xfrm>
            <a:off x="4567238" y="3460750"/>
            <a:ext cx="76200" cy="76200"/>
          </a:xfrm>
          <a:prstGeom prst="ellipse">
            <a:avLst/>
          </a:prstGeom>
          <a:solidFill>
            <a:srgbClr val="CCFF99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38" name="Oval 444"/>
          <p:cNvSpPr>
            <a:spLocks noChangeArrowheads="1"/>
          </p:cNvSpPr>
          <p:nvPr/>
        </p:nvSpPr>
        <p:spPr bwMode="auto">
          <a:xfrm>
            <a:off x="4457700" y="3494088"/>
            <a:ext cx="76200" cy="76200"/>
          </a:xfrm>
          <a:prstGeom prst="ellipse">
            <a:avLst/>
          </a:prstGeom>
          <a:solidFill>
            <a:srgbClr val="CCFF99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39" name="Oval 445"/>
          <p:cNvSpPr>
            <a:spLocks noChangeArrowheads="1"/>
          </p:cNvSpPr>
          <p:nvPr/>
        </p:nvSpPr>
        <p:spPr bwMode="auto">
          <a:xfrm>
            <a:off x="5040313" y="2424113"/>
            <a:ext cx="76200" cy="76200"/>
          </a:xfrm>
          <a:prstGeom prst="ellipse">
            <a:avLst/>
          </a:prstGeom>
          <a:solidFill>
            <a:srgbClr val="CCFF99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40" name="Oval 446"/>
          <p:cNvSpPr>
            <a:spLocks noChangeArrowheads="1"/>
          </p:cNvSpPr>
          <p:nvPr/>
        </p:nvSpPr>
        <p:spPr bwMode="auto">
          <a:xfrm>
            <a:off x="4868863" y="2457450"/>
            <a:ext cx="76200" cy="76200"/>
          </a:xfrm>
          <a:prstGeom prst="ellipse">
            <a:avLst/>
          </a:prstGeom>
          <a:solidFill>
            <a:srgbClr val="CCFF99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41" name="Oval 447"/>
          <p:cNvSpPr>
            <a:spLocks noChangeArrowheads="1"/>
          </p:cNvSpPr>
          <p:nvPr/>
        </p:nvSpPr>
        <p:spPr bwMode="auto">
          <a:xfrm>
            <a:off x="5283200" y="2443163"/>
            <a:ext cx="76200" cy="76200"/>
          </a:xfrm>
          <a:prstGeom prst="ellipse">
            <a:avLst/>
          </a:prstGeom>
          <a:solidFill>
            <a:srgbClr val="CCFF99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42" name="Oval 448"/>
          <p:cNvSpPr>
            <a:spLocks noChangeArrowheads="1"/>
          </p:cNvSpPr>
          <p:nvPr/>
        </p:nvSpPr>
        <p:spPr bwMode="auto">
          <a:xfrm>
            <a:off x="5440363" y="2328863"/>
            <a:ext cx="76200" cy="76200"/>
          </a:xfrm>
          <a:prstGeom prst="ellipse">
            <a:avLst/>
          </a:prstGeom>
          <a:solidFill>
            <a:srgbClr val="CCFF99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43" name="Oval 449"/>
          <p:cNvSpPr>
            <a:spLocks noChangeArrowheads="1"/>
          </p:cNvSpPr>
          <p:nvPr/>
        </p:nvSpPr>
        <p:spPr bwMode="auto">
          <a:xfrm>
            <a:off x="6961188" y="3733800"/>
            <a:ext cx="76200" cy="762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44" name="Oval 450"/>
          <p:cNvSpPr>
            <a:spLocks noChangeArrowheads="1"/>
          </p:cNvSpPr>
          <p:nvPr/>
        </p:nvSpPr>
        <p:spPr bwMode="auto">
          <a:xfrm>
            <a:off x="7037388" y="3814763"/>
            <a:ext cx="76200" cy="762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45" name="Oval 451"/>
          <p:cNvSpPr>
            <a:spLocks noChangeArrowheads="1"/>
          </p:cNvSpPr>
          <p:nvPr/>
        </p:nvSpPr>
        <p:spPr bwMode="auto">
          <a:xfrm>
            <a:off x="6942138" y="3829050"/>
            <a:ext cx="76200" cy="762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46" name="Oval 452"/>
          <p:cNvSpPr>
            <a:spLocks noChangeArrowheads="1"/>
          </p:cNvSpPr>
          <p:nvPr/>
        </p:nvSpPr>
        <p:spPr bwMode="auto">
          <a:xfrm>
            <a:off x="7023100" y="3910013"/>
            <a:ext cx="76200" cy="762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47" name="Oval 453"/>
          <p:cNvSpPr>
            <a:spLocks noChangeArrowheads="1"/>
          </p:cNvSpPr>
          <p:nvPr/>
        </p:nvSpPr>
        <p:spPr bwMode="auto">
          <a:xfrm>
            <a:off x="6884988" y="4029075"/>
            <a:ext cx="76200" cy="762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48" name="Oval 454"/>
          <p:cNvSpPr>
            <a:spLocks noChangeArrowheads="1"/>
          </p:cNvSpPr>
          <p:nvPr/>
        </p:nvSpPr>
        <p:spPr bwMode="auto">
          <a:xfrm>
            <a:off x="7094538" y="4000500"/>
            <a:ext cx="76200" cy="762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49" name="Oval 455"/>
          <p:cNvSpPr>
            <a:spLocks noChangeArrowheads="1"/>
          </p:cNvSpPr>
          <p:nvPr/>
        </p:nvSpPr>
        <p:spPr bwMode="auto">
          <a:xfrm>
            <a:off x="7175500" y="4071938"/>
            <a:ext cx="76200" cy="762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50" name="Oval 456"/>
          <p:cNvSpPr>
            <a:spLocks noChangeArrowheads="1"/>
          </p:cNvSpPr>
          <p:nvPr/>
        </p:nvSpPr>
        <p:spPr bwMode="auto">
          <a:xfrm>
            <a:off x="7265988" y="4171950"/>
            <a:ext cx="76200" cy="762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grpSp>
        <p:nvGrpSpPr>
          <p:cNvPr id="4151" name="Group 497"/>
          <p:cNvGrpSpPr>
            <a:grpSpLocks/>
          </p:cNvGrpSpPr>
          <p:nvPr/>
        </p:nvGrpSpPr>
        <p:grpSpPr bwMode="auto">
          <a:xfrm>
            <a:off x="609600" y="228600"/>
            <a:ext cx="8258175" cy="1905000"/>
            <a:chOff x="384" y="164"/>
            <a:chExt cx="5202" cy="1200"/>
          </a:xfrm>
        </p:grpSpPr>
        <p:grpSp>
          <p:nvGrpSpPr>
            <p:cNvPr id="4156" name="Group 158"/>
            <p:cNvGrpSpPr>
              <a:grpSpLocks/>
            </p:cNvGrpSpPr>
            <p:nvPr/>
          </p:nvGrpSpPr>
          <p:grpSpPr bwMode="auto">
            <a:xfrm>
              <a:off x="384" y="164"/>
              <a:ext cx="4861" cy="1200"/>
              <a:chOff x="348" y="164"/>
              <a:chExt cx="4861" cy="1200"/>
            </a:xfrm>
          </p:grpSpPr>
          <p:grpSp>
            <p:nvGrpSpPr>
              <p:cNvPr id="4168" name="Group 159"/>
              <p:cNvGrpSpPr>
                <a:grpSpLocks/>
              </p:cNvGrpSpPr>
              <p:nvPr/>
            </p:nvGrpSpPr>
            <p:grpSpPr bwMode="auto">
              <a:xfrm>
                <a:off x="348" y="524"/>
                <a:ext cx="677" cy="598"/>
                <a:chOff x="348" y="524"/>
                <a:chExt cx="677" cy="598"/>
              </a:xfrm>
            </p:grpSpPr>
            <p:sp>
              <p:nvSpPr>
                <p:cNvPr id="4322" name="Oval 160"/>
                <p:cNvSpPr>
                  <a:spLocks noChangeArrowheads="1"/>
                </p:cNvSpPr>
                <p:nvPr/>
              </p:nvSpPr>
              <p:spPr bwMode="auto">
                <a:xfrm>
                  <a:off x="369" y="860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23" name="Oval 161"/>
                <p:cNvSpPr>
                  <a:spLocks noChangeArrowheads="1"/>
                </p:cNvSpPr>
                <p:nvPr/>
              </p:nvSpPr>
              <p:spPr bwMode="auto">
                <a:xfrm>
                  <a:off x="510" y="524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24" name="Oval 162"/>
                <p:cNvSpPr>
                  <a:spLocks noChangeArrowheads="1"/>
                </p:cNvSpPr>
                <p:nvPr/>
              </p:nvSpPr>
              <p:spPr bwMode="auto">
                <a:xfrm>
                  <a:off x="444" y="833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25" name="Oval 163"/>
                <p:cNvSpPr>
                  <a:spLocks noChangeArrowheads="1"/>
                </p:cNvSpPr>
                <p:nvPr/>
              </p:nvSpPr>
              <p:spPr bwMode="auto">
                <a:xfrm>
                  <a:off x="432" y="926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26" name="Oval 164"/>
                <p:cNvSpPr>
                  <a:spLocks noChangeArrowheads="1"/>
                </p:cNvSpPr>
                <p:nvPr/>
              </p:nvSpPr>
              <p:spPr bwMode="auto">
                <a:xfrm>
                  <a:off x="417" y="773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27" name="Oval 165"/>
                <p:cNvSpPr>
                  <a:spLocks noChangeArrowheads="1"/>
                </p:cNvSpPr>
                <p:nvPr/>
              </p:nvSpPr>
              <p:spPr bwMode="auto">
                <a:xfrm>
                  <a:off x="507" y="740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28" name="Oval 166"/>
                <p:cNvSpPr>
                  <a:spLocks noChangeArrowheads="1"/>
                </p:cNvSpPr>
                <p:nvPr/>
              </p:nvSpPr>
              <p:spPr bwMode="auto">
                <a:xfrm>
                  <a:off x="582" y="692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29" name="Oval 167"/>
                <p:cNvSpPr>
                  <a:spLocks noChangeArrowheads="1"/>
                </p:cNvSpPr>
                <p:nvPr/>
              </p:nvSpPr>
              <p:spPr bwMode="auto">
                <a:xfrm>
                  <a:off x="636" y="632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30" name="Oval 168"/>
                <p:cNvSpPr>
                  <a:spLocks noChangeArrowheads="1"/>
                </p:cNvSpPr>
                <p:nvPr/>
              </p:nvSpPr>
              <p:spPr bwMode="auto">
                <a:xfrm>
                  <a:off x="579" y="770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31" name="Oval 169"/>
                <p:cNvSpPr>
                  <a:spLocks noChangeArrowheads="1"/>
                </p:cNvSpPr>
                <p:nvPr/>
              </p:nvSpPr>
              <p:spPr bwMode="auto">
                <a:xfrm>
                  <a:off x="519" y="818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32" name="Oval 170"/>
                <p:cNvSpPr>
                  <a:spLocks noChangeArrowheads="1"/>
                </p:cNvSpPr>
                <p:nvPr/>
              </p:nvSpPr>
              <p:spPr bwMode="auto">
                <a:xfrm>
                  <a:off x="651" y="695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33" name="Oval 171"/>
                <p:cNvSpPr>
                  <a:spLocks noChangeArrowheads="1"/>
                </p:cNvSpPr>
                <p:nvPr/>
              </p:nvSpPr>
              <p:spPr bwMode="auto">
                <a:xfrm>
                  <a:off x="504" y="893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34" name="Oval 172"/>
                <p:cNvSpPr>
                  <a:spLocks noChangeArrowheads="1"/>
                </p:cNvSpPr>
                <p:nvPr/>
              </p:nvSpPr>
              <p:spPr bwMode="auto">
                <a:xfrm>
                  <a:off x="540" y="929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35" name="Oval 173"/>
                <p:cNvSpPr>
                  <a:spLocks noChangeArrowheads="1"/>
                </p:cNvSpPr>
                <p:nvPr/>
              </p:nvSpPr>
              <p:spPr bwMode="auto">
                <a:xfrm>
                  <a:off x="740" y="661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36" name="Oval 174"/>
                <p:cNvSpPr>
                  <a:spLocks noChangeArrowheads="1"/>
                </p:cNvSpPr>
                <p:nvPr/>
              </p:nvSpPr>
              <p:spPr bwMode="auto">
                <a:xfrm>
                  <a:off x="660" y="765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37" name="Oval 175"/>
                <p:cNvSpPr>
                  <a:spLocks noChangeArrowheads="1"/>
                </p:cNvSpPr>
                <p:nvPr/>
              </p:nvSpPr>
              <p:spPr bwMode="auto">
                <a:xfrm>
                  <a:off x="992" y="69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38" name="Oval 176"/>
                <p:cNvSpPr>
                  <a:spLocks noChangeArrowheads="1"/>
                </p:cNvSpPr>
                <p:nvPr/>
              </p:nvSpPr>
              <p:spPr bwMode="auto">
                <a:xfrm>
                  <a:off x="868" y="1089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39" name="Oval 177"/>
                <p:cNvSpPr>
                  <a:spLocks noChangeArrowheads="1"/>
                </p:cNvSpPr>
                <p:nvPr/>
              </p:nvSpPr>
              <p:spPr bwMode="auto">
                <a:xfrm>
                  <a:off x="884" y="97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40" name="Oval 178"/>
                <p:cNvSpPr>
                  <a:spLocks noChangeArrowheads="1"/>
                </p:cNvSpPr>
                <p:nvPr/>
              </p:nvSpPr>
              <p:spPr bwMode="auto">
                <a:xfrm>
                  <a:off x="908" y="869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41" name="Oval 179"/>
                <p:cNvSpPr>
                  <a:spLocks noChangeArrowheads="1"/>
                </p:cNvSpPr>
                <p:nvPr/>
              </p:nvSpPr>
              <p:spPr bwMode="auto">
                <a:xfrm>
                  <a:off x="932" y="769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42" name="Oval 180"/>
                <p:cNvSpPr>
                  <a:spLocks noChangeArrowheads="1"/>
                </p:cNvSpPr>
                <p:nvPr/>
              </p:nvSpPr>
              <p:spPr bwMode="auto">
                <a:xfrm>
                  <a:off x="812" y="1025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43" name="Oval 181"/>
                <p:cNvSpPr>
                  <a:spLocks noChangeArrowheads="1"/>
                </p:cNvSpPr>
                <p:nvPr/>
              </p:nvSpPr>
              <p:spPr bwMode="auto">
                <a:xfrm>
                  <a:off x="832" y="91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44" name="Oval 182"/>
                <p:cNvSpPr>
                  <a:spLocks noChangeArrowheads="1"/>
                </p:cNvSpPr>
                <p:nvPr/>
              </p:nvSpPr>
              <p:spPr bwMode="auto">
                <a:xfrm>
                  <a:off x="856" y="813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45" name="Oval 183"/>
                <p:cNvSpPr>
                  <a:spLocks noChangeArrowheads="1"/>
                </p:cNvSpPr>
                <p:nvPr/>
              </p:nvSpPr>
              <p:spPr bwMode="auto">
                <a:xfrm>
                  <a:off x="908" y="701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46" name="Oval 184"/>
                <p:cNvSpPr>
                  <a:spLocks noChangeArrowheads="1"/>
                </p:cNvSpPr>
                <p:nvPr/>
              </p:nvSpPr>
              <p:spPr bwMode="auto">
                <a:xfrm>
                  <a:off x="840" y="661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47" name="Oval 185"/>
                <p:cNvSpPr>
                  <a:spLocks noChangeArrowheads="1"/>
                </p:cNvSpPr>
                <p:nvPr/>
              </p:nvSpPr>
              <p:spPr bwMode="auto">
                <a:xfrm>
                  <a:off x="596" y="833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48" name="Oval 186"/>
                <p:cNvSpPr>
                  <a:spLocks noChangeArrowheads="1"/>
                </p:cNvSpPr>
                <p:nvPr/>
              </p:nvSpPr>
              <p:spPr bwMode="auto">
                <a:xfrm>
                  <a:off x="492" y="985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49" name="Oval 187"/>
                <p:cNvSpPr>
                  <a:spLocks noChangeArrowheads="1"/>
                </p:cNvSpPr>
                <p:nvPr/>
              </p:nvSpPr>
              <p:spPr bwMode="auto">
                <a:xfrm>
                  <a:off x="572" y="99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50" name="Oval 188"/>
                <p:cNvSpPr>
                  <a:spLocks noChangeArrowheads="1"/>
                </p:cNvSpPr>
                <p:nvPr/>
              </p:nvSpPr>
              <p:spPr bwMode="auto">
                <a:xfrm>
                  <a:off x="772" y="1073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51" name="Oval 189"/>
                <p:cNvSpPr>
                  <a:spLocks noChangeArrowheads="1"/>
                </p:cNvSpPr>
                <p:nvPr/>
              </p:nvSpPr>
              <p:spPr bwMode="auto">
                <a:xfrm>
                  <a:off x="628" y="1029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52" name="Oval 190"/>
                <p:cNvSpPr>
                  <a:spLocks noChangeArrowheads="1"/>
                </p:cNvSpPr>
                <p:nvPr/>
              </p:nvSpPr>
              <p:spPr bwMode="auto">
                <a:xfrm>
                  <a:off x="692" y="1045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53" name="Oval 191"/>
                <p:cNvSpPr>
                  <a:spLocks noChangeArrowheads="1"/>
                </p:cNvSpPr>
                <p:nvPr/>
              </p:nvSpPr>
              <p:spPr bwMode="auto">
                <a:xfrm>
                  <a:off x="604" y="93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54" name="Oval 192"/>
                <p:cNvSpPr>
                  <a:spLocks noChangeArrowheads="1"/>
                </p:cNvSpPr>
                <p:nvPr/>
              </p:nvSpPr>
              <p:spPr bwMode="auto">
                <a:xfrm>
                  <a:off x="664" y="973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55" name="Oval 193"/>
                <p:cNvSpPr>
                  <a:spLocks noChangeArrowheads="1"/>
                </p:cNvSpPr>
                <p:nvPr/>
              </p:nvSpPr>
              <p:spPr bwMode="auto">
                <a:xfrm>
                  <a:off x="740" y="99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56" name="Oval 194"/>
                <p:cNvSpPr>
                  <a:spLocks noChangeArrowheads="1"/>
                </p:cNvSpPr>
                <p:nvPr/>
              </p:nvSpPr>
              <p:spPr bwMode="auto">
                <a:xfrm>
                  <a:off x="796" y="965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57" name="Oval 195"/>
                <p:cNvSpPr>
                  <a:spLocks noChangeArrowheads="1"/>
                </p:cNvSpPr>
                <p:nvPr/>
              </p:nvSpPr>
              <p:spPr bwMode="auto">
                <a:xfrm>
                  <a:off x="564" y="885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58" name="Oval 196"/>
                <p:cNvSpPr>
                  <a:spLocks noChangeArrowheads="1"/>
                </p:cNvSpPr>
                <p:nvPr/>
              </p:nvSpPr>
              <p:spPr bwMode="auto">
                <a:xfrm>
                  <a:off x="660" y="87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59" name="Oval 197"/>
                <p:cNvSpPr>
                  <a:spLocks noChangeArrowheads="1"/>
                </p:cNvSpPr>
                <p:nvPr/>
              </p:nvSpPr>
              <p:spPr bwMode="auto">
                <a:xfrm>
                  <a:off x="728" y="905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60" name="Oval 198"/>
                <p:cNvSpPr>
                  <a:spLocks noChangeArrowheads="1"/>
                </p:cNvSpPr>
                <p:nvPr/>
              </p:nvSpPr>
              <p:spPr bwMode="auto">
                <a:xfrm>
                  <a:off x="348" y="941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61" name="Oval 199"/>
                <p:cNvSpPr>
                  <a:spLocks noChangeArrowheads="1"/>
                </p:cNvSpPr>
                <p:nvPr/>
              </p:nvSpPr>
              <p:spPr bwMode="auto">
                <a:xfrm>
                  <a:off x="484" y="605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62" name="Oval 200"/>
                <p:cNvSpPr>
                  <a:spLocks noChangeArrowheads="1"/>
                </p:cNvSpPr>
                <p:nvPr/>
              </p:nvSpPr>
              <p:spPr bwMode="auto">
                <a:xfrm>
                  <a:off x="680" y="81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63" name="Oval 201"/>
                <p:cNvSpPr>
                  <a:spLocks noChangeArrowheads="1"/>
                </p:cNvSpPr>
                <p:nvPr/>
              </p:nvSpPr>
              <p:spPr bwMode="auto">
                <a:xfrm>
                  <a:off x="712" y="725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64" name="Oval 202"/>
                <p:cNvSpPr>
                  <a:spLocks noChangeArrowheads="1"/>
                </p:cNvSpPr>
                <p:nvPr/>
              </p:nvSpPr>
              <p:spPr bwMode="auto">
                <a:xfrm>
                  <a:off x="792" y="71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65" name="Oval 203"/>
                <p:cNvSpPr>
                  <a:spLocks noChangeArrowheads="1"/>
                </p:cNvSpPr>
                <p:nvPr/>
              </p:nvSpPr>
              <p:spPr bwMode="auto">
                <a:xfrm>
                  <a:off x="860" y="745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66" name="Oval 204"/>
                <p:cNvSpPr>
                  <a:spLocks noChangeArrowheads="1"/>
                </p:cNvSpPr>
                <p:nvPr/>
              </p:nvSpPr>
              <p:spPr bwMode="auto">
                <a:xfrm>
                  <a:off x="928" y="93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67" name="Oval 205"/>
                <p:cNvSpPr>
                  <a:spLocks noChangeArrowheads="1"/>
                </p:cNvSpPr>
                <p:nvPr/>
              </p:nvSpPr>
              <p:spPr bwMode="auto">
                <a:xfrm>
                  <a:off x="724" y="781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68" name="Oval 206"/>
                <p:cNvSpPr>
                  <a:spLocks noChangeArrowheads="1"/>
                </p:cNvSpPr>
                <p:nvPr/>
              </p:nvSpPr>
              <p:spPr bwMode="auto">
                <a:xfrm>
                  <a:off x="792" y="77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69" name="Oval 207"/>
                <p:cNvSpPr>
                  <a:spLocks noChangeArrowheads="1"/>
                </p:cNvSpPr>
                <p:nvPr/>
              </p:nvSpPr>
              <p:spPr bwMode="auto">
                <a:xfrm>
                  <a:off x="832" y="85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70" name="Oval 208"/>
                <p:cNvSpPr>
                  <a:spLocks noChangeArrowheads="1"/>
                </p:cNvSpPr>
                <p:nvPr/>
              </p:nvSpPr>
              <p:spPr bwMode="auto">
                <a:xfrm>
                  <a:off x="424" y="709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71" name="Oval 209"/>
                <p:cNvSpPr>
                  <a:spLocks noChangeArrowheads="1"/>
                </p:cNvSpPr>
                <p:nvPr/>
              </p:nvSpPr>
              <p:spPr bwMode="auto">
                <a:xfrm>
                  <a:off x="756" y="833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72" name="Oval 210"/>
                <p:cNvSpPr>
                  <a:spLocks noChangeArrowheads="1"/>
                </p:cNvSpPr>
                <p:nvPr/>
              </p:nvSpPr>
              <p:spPr bwMode="auto">
                <a:xfrm>
                  <a:off x="924" y="648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</p:grpSp>
          <p:grpSp>
            <p:nvGrpSpPr>
              <p:cNvPr id="4169" name="Group 211"/>
              <p:cNvGrpSpPr>
                <a:grpSpLocks/>
              </p:cNvGrpSpPr>
              <p:nvPr/>
            </p:nvGrpSpPr>
            <p:grpSpPr bwMode="auto">
              <a:xfrm>
                <a:off x="543" y="164"/>
                <a:ext cx="588" cy="465"/>
                <a:chOff x="543" y="164"/>
                <a:chExt cx="588" cy="465"/>
              </a:xfrm>
            </p:grpSpPr>
            <p:sp>
              <p:nvSpPr>
                <p:cNvPr id="4272" name="Oval 212"/>
                <p:cNvSpPr>
                  <a:spLocks noChangeArrowheads="1"/>
                </p:cNvSpPr>
                <p:nvPr/>
              </p:nvSpPr>
              <p:spPr bwMode="auto">
                <a:xfrm>
                  <a:off x="837" y="329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73" name="Oval 213"/>
                <p:cNvSpPr>
                  <a:spLocks noChangeArrowheads="1"/>
                </p:cNvSpPr>
                <p:nvPr/>
              </p:nvSpPr>
              <p:spPr bwMode="auto">
                <a:xfrm>
                  <a:off x="855" y="46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74" name="Oval 214"/>
                <p:cNvSpPr>
                  <a:spLocks noChangeArrowheads="1"/>
                </p:cNvSpPr>
                <p:nvPr/>
              </p:nvSpPr>
              <p:spPr bwMode="auto">
                <a:xfrm>
                  <a:off x="951" y="563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75" name="Oval 215"/>
                <p:cNvSpPr>
                  <a:spLocks noChangeArrowheads="1"/>
                </p:cNvSpPr>
                <p:nvPr/>
              </p:nvSpPr>
              <p:spPr bwMode="auto">
                <a:xfrm>
                  <a:off x="552" y="31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76" name="Oval 216"/>
                <p:cNvSpPr>
                  <a:spLocks noChangeArrowheads="1"/>
                </p:cNvSpPr>
                <p:nvPr/>
              </p:nvSpPr>
              <p:spPr bwMode="auto">
                <a:xfrm>
                  <a:off x="648" y="413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77" name="Oval 217"/>
                <p:cNvSpPr>
                  <a:spLocks noChangeArrowheads="1"/>
                </p:cNvSpPr>
                <p:nvPr/>
              </p:nvSpPr>
              <p:spPr bwMode="auto">
                <a:xfrm>
                  <a:off x="834" y="236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78" name="Oval 218"/>
                <p:cNvSpPr>
                  <a:spLocks noChangeArrowheads="1"/>
                </p:cNvSpPr>
                <p:nvPr/>
              </p:nvSpPr>
              <p:spPr bwMode="auto">
                <a:xfrm>
                  <a:off x="930" y="332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79" name="Oval 219"/>
                <p:cNvSpPr>
                  <a:spLocks noChangeArrowheads="1"/>
                </p:cNvSpPr>
                <p:nvPr/>
              </p:nvSpPr>
              <p:spPr bwMode="auto">
                <a:xfrm>
                  <a:off x="1026" y="428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80" name="Oval 220"/>
                <p:cNvSpPr>
                  <a:spLocks noChangeArrowheads="1"/>
                </p:cNvSpPr>
                <p:nvPr/>
              </p:nvSpPr>
              <p:spPr bwMode="auto">
                <a:xfrm>
                  <a:off x="945" y="28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81" name="Oval 221"/>
                <p:cNvSpPr>
                  <a:spLocks noChangeArrowheads="1"/>
                </p:cNvSpPr>
                <p:nvPr/>
              </p:nvSpPr>
              <p:spPr bwMode="auto">
                <a:xfrm>
                  <a:off x="1008" y="479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82" name="Oval 222"/>
                <p:cNvSpPr>
                  <a:spLocks noChangeArrowheads="1"/>
                </p:cNvSpPr>
                <p:nvPr/>
              </p:nvSpPr>
              <p:spPr bwMode="auto">
                <a:xfrm>
                  <a:off x="1086" y="326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83" name="Oval 223"/>
                <p:cNvSpPr>
                  <a:spLocks noChangeArrowheads="1"/>
                </p:cNvSpPr>
                <p:nvPr/>
              </p:nvSpPr>
              <p:spPr bwMode="auto">
                <a:xfrm>
                  <a:off x="990" y="251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84" name="Oval 224"/>
                <p:cNvSpPr>
                  <a:spLocks noChangeArrowheads="1"/>
                </p:cNvSpPr>
                <p:nvPr/>
              </p:nvSpPr>
              <p:spPr bwMode="auto">
                <a:xfrm>
                  <a:off x="945" y="491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85" name="Oval 225"/>
                <p:cNvSpPr>
                  <a:spLocks noChangeArrowheads="1"/>
                </p:cNvSpPr>
                <p:nvPr/>
              </p:nvSpPr>
              <p:spPr bwMode="auto">
                <a:xfrm>
                  <a:off x="1098" y="275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86" name="Oval 226"/>
                <p:cNvSpPr>
                  <a:spLocks noChangeArrowheads="1"/>
                </p:cNvSpPr>
                <p:nvPr/>
              </p:nvSpPr>
              <p:spPr bwMode="auto">
                <a:xfrm>
                  <a:off x="876" y="395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87" name="Oval 227"/>
                <p:cNvSpPr>
                  <a:spLocks noChangeArrowheads="1"/>
                </p:cNvSpPr>
                <p:nvPr/>
              </p:nvSpPr>
              <p:spPr bwMode="auto">
                <a:xfrm>
                  <a:off x="894" y="52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88" name="Oval 228"/>
                <p:cNvSpPr>
                  <a:spLocks noChangeArrowheads="1"/>
                </p:cNvSpPr>
                <p:nvPr/>
              </p:nvSpPr>
              <p:spPr bwMode="auto">
                <a:xfrm>
                  <a:off x="762" y="545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89" name="Oval 229"/>
                <p:cNvSpPr>
                  <a:spLocks noChangeArrowheads="1"/>
                </p:cNvSpPr>
                <p:nvPr/>
              </p:nvSpPr>
              <p:spPr bwMode="auto">
                <a:xfrm>
                  <a:off x="726" y="43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90" name="Oval 230"/>
                <p:cNvSpPr>
                  <a:spLocks noChangeArrowheads="1"/>
                </p:cNvSpPr>
                <p:nvPr/>
              </p:nvSpPr>
              <p:spPr bwMode="auto">
                <a:xfrm>
                  <a:off x="822" y="533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91" name="Oval 231"/>
                <p:cNvSpPr>
                  <a:spLocks noChangeArrowheads="1"/>
                </p:cNvSpPr>
                <p:nvPr/>
              </p:nvSpPr>
              <p:spPr bwMode="auto">
                <a:xfrm>
                  <a:off x="933" y="425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92" name="Oval 232"/>
                <p:cNvSpPr>
                  <a:spLocks noChangeArrowheads="1"/>
                </p:cNvSpPr>
                <p:nvPr/>
              </p:nvSpPr>
              <p:spPr bwMode="auto">
                <a:xfrm>
                  <a:off x="993" y="37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93" name="Oval 233"/>
                <p:cNvSpPr>
                  <a:spLocks noChangeArrowheads="1"/>
                </p:cNvSpPr>
                <p:nvPr/>
              </p:nvSpPr>
              <p:spPr bwMode="auto">
                <a:xfrm>
                  <a:off x="1056" y="380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94" name="Oval 234"/>
                <p:cNvSpPr>
                  <a:spLocks noChangeArrowheads="1"/>
                </p:cNvSpPr>
                <p:nvPr/>
              </p:nvSpPr>
              <p:spPr bwMode="auto">
                <a:xfrm>
                  <a:off x="1047" y="272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95" name="Oval 235"/>
                <p:cNvSpPr>
                  <a:spLocks noChangeArrowheads="1"/>
                </p:cNvSpPr>
                <p:nvPr/>
              </p:nvSpPr>
              <p:spPr bwMode="auto">
                <a:xfrm>
                  <a:off x="1026" y="530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96" name="Oval 236"/>
                <p:cNvSpPr>
                  <a:spLocks noChangeArrowheads="1"/>
                </p:cNvSpPr>
                <p:nvPr/>
              </p:nvSpPr>
              <p:spPr bwMode="auto">
                <a:xfrm>
                  <a:off x="1005" y="596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97" name="Oval 237"/>
                <p:cNvSpPr>
                  <a:spLocks noChangeArrowheads="1"/>
                </p:cNvSpPr>
                <p:nvPr/>
              </p:nvSpPr>
              <p:spPr bwMode="auto">
                <a:xfrm>
                  <a:off x="876" y="569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98" name="Oval 238"/>
                <p:cNvSpPr>
                  <a:spLocks noChangeArrowheads="1"/>
                </p:cNvSpPr>
                <p:nvPr/>
              </p:nvSpPr>
              <p:spPr bwMode="auto">
                <a:xfrm>
                  <a:off x="678" y="371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99" name="Oval 239"/>
                <p:cNvSpPr>
                  <a:spLocks noChangeArrowheads="1"/>
                </p:cNvSpPr>
                <p:nvPr/>
              </p:nvSpPr>
              <p:spPr bwMode="auto">
                <a:xfrm>
                  <a:off x="804" y="194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00" name="Oval 240"/>
                <p:cNvSpPr>
                  <a:spLocks noChangeArrowheads="1"/>
                </p:cNvSpPr>
                <p:nvPr/>
              </p:nvSpPr>
              <p:spPr bwMode="auto">
                <a:xfrm>
                  <a:off x="600" y="233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01" name="Oval 241"/>
                <p:cNvSpPr>
                  <a:spLocks noChangeArrowheads="1"/>
                </p:cNvSpPr>
                <p:nvPr/>
              </p:nvSpPr>
              <p:spPr bwMode="auto">
                <a:xfrm>
                  <a:off x="798" y="311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02" name="Oval 242"/>
                <p:cNvSpPr>
                  <a:spLocks noChangeArrowheads="1"/>
                </p:cNvSpPr>
                <p:nvPr/>
              </p:nvSpPr>
              <p:spPr bwMode="auto">
                <a:xfrm>
                  <a:off x="639" y="338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03" name="Oval 243"/>
                <p:cNvSpPr>
                  <a:spLocks noChangeArrowheads="1"/>
                </p:cNvSpPr>
                <p:nvPr/>
              </p:nvSpPr>
              <p:spPr bwMode="auto">
                <a:xfrm>
                  <a:off x="885" y="28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04" name="Oval 244"/>
                <p:cNvSpPr>
                  <a:spLocks noChangeArrowheads="1"/>
                </p:cNvSpPr>
                <p:nvPr/>
              </p:nvSpPr>
              <p:spPr bwMode="auto">
                <a:xfrm>
                  <a:off x="546" y="194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05" name="Oval 245"/>
                <p:cNvSpPr>
                  <a:spLocks noChangeArrowheads="1"/>
                </p:cNvSpPr>
                <p:nvPr/>
              </p:nvSpPr>
              <p:spPr bwMode="auto">
                <a:xfrm>
                  <a:off x="705" y="299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06" name="Oval 246"/>
                <p:cNvSpPr>
                  <a:spLocks noChangeArrowheads="1"/>
                </p:cNvSpPr>
                <p:nvPr/>
              </p:nvSpPr>
              <p:spPr bwMode="auto">
                <a:xfrm>
                  <a:off x="582" y="359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07" name="Oval 247"/>
                <p:cNvSpPr>
                  <a:spLocks noChangeArrowheads="1"/>
                </p:cNvSpPr>
                <p:nvPr/>
              </p:nvSpPr>
              <p:spPr bwMode="auto">
                <a:xfrm>
                  <a:off x="543" y="401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08" name="Oval 248"/>
                <p:cNvSpPr>
                  <a:spLocks noChangeArrowheads="1"/>
                </p:cNvSpPr>
                <p:nvPr/>
              </p:nvSpPr>
              <p:spPr bwMode="auto">
                <a:xfrm>
                  <a:off x="891" y="230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09" name="Oval 249"/>
                <p:cNvSpPr>
                  <a:spLocks noChangeArrowheads="1"/>
                </p:cNvSpPr>
                <p:nvPr/>
              </p:nvSpPr>
              <p:spPr bwMode="auto">
                <a:xfrm>
                  <a:off x="741" y="329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10" name="Oval 250"/>
                <p:cNvSpPr>
                  <a:spLocks noChangeArrowheads="1"/>
                </p:cNvSpPr>
                <p:nvPr/>
              </p:nvSpPr>
              <p:spPr bwMode="auto">
                <a:xfrm>
                  <a:off x="792" y="362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11" name="Oval 251"/>
                <p:cNvSpPr>
                  <a:spLocks noChangeArrowheads="1"/>
                </p:cNvSpPr>
                <p:nvPr/>
              </p:nvSpPr>
              <p:spPr bwMode="auto">
                <a:xfrm>
                  <a:off x="801" y="416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12" name="Oval 252"/>
                <p:cNvSpPr>
                  <a:spLocks noChangeArrowheads="1"/>
                </p:cNvSpPr>
                <p:nvPr/>
              </p:nvSpPr>
              <p:spPr bwMode="auto">
                <a:xfrm>
                  <a:off x="585" y="518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13" name="Oval 253"/>
                <p:cNvSpPr>
                  <a:spLocks noChangeArrowheads="1"/>
                </p:cNvSpPr>
                <p:nvPr/>
              </p:nvSpPr>
              <p:spPr bwMode="auto">
                <a:xfrm>
                  <a:off x="750" y="164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14" name="Oval 254"/>
                <p:cNvSpPr>
                  <a:spLocks noChangeArrowheads="1"/>
                </p:cNvSpPr>
                <p:nvPr/>
              </p:nvSpPr>
              <p:spPr bwMode="auto">
                <a:xfrm>
                  <a:off x="660" y="464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15" name="Oval 255"/>
                <p:cNvSpPr>
                  <a:spLocks noChangeArrowheads="1"/>
                </p:cNvSpPr>
                <p:nvPr/>
              </p:nvSpPr>
              <p:spPr bwMode="auto">
                <a:xfrm>
                  <a:off x="654" y="518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16" name="Oval 256"/>
                <p:cNvSpPr>
                  <a:spLocks noChangeArrowheads="1"/>
                </p:cNvSpPr>
                <p:nvPr/>
              </p:nvSpPr>
              <p:spPr bwMode="auto">
                <a:xfrm>
                  <a:off x="702" y="551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17" name="Oval 257"/>
                <p:cNvSpPr>
                  <a:spLocks noChangeArrowheads="1"/>
                </p:cNvSpPr>
                <p:nvPr/>
              </p:nvSpPr>
              <p:spPr bwMode="auto">
                <a:xfrm>
                  <a:off x="735" y="380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18" name="Oval 258"/>
                <p:cNvSpPr>
                  <a:spLocks noChangeArrowheads="1"/>
                </p:cNvSpPr>
                <p:nvPr/>
              </p:nvSpPr>
              <p:spPr bwMode="auto">
                <a:xfrm>
                  <a:off x="588" y="446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19" name="Oval 259"/>
                <p:cNvSpPr>
                  <a:spLocks noChangeArrowheads="1"/>
                </p:cNvSpPr>
                <p:nvPr/>
              </p:nvSpPr>
              <p:spPr bwMode="auto">
                <a:xfrm>
                  <a:off x="555" y="251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20" name="Oval 260"/>
                <p:cNvSpPr>
                  <a:spLocks noChangeArrowheads="1"/>
                </p:cNvSpPr>
                <p:nvPr/>
              </p:nvSpPr>
              <p:spPr bwMode="auto">
                <a:xfrm>
                  <a:off x="732" y="49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21" name="Oval 261"/>
                <p:cNvSpPr>
                  <a:spLocks noChangeArrowheads="1"/>
                </p:cNvSpPr>
                <p:nvPr/>
              </p:nvSpPr>
              <p:spPr bwMode="auto">
                <a:xfrm>
                  <a:off x="795" y="479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</p:grpSp>
          <p:grpSp>
            <p:nvGrpSpPr>
              <p:cNvPr id="4170" name="Group 262"/>
              <p:cNvGrpSpPr>
                <a:grpSpLocks/>
              </p:cNvGrpSpPr>
              <p:nvPr/>
            </p:nvGrpSpPr>
            <p:grpSpPr bwMode="auto">
              <a:xfrm>
                <a:off x="3566" y="686"/>
                <a:ext cx="726" cy="678"/>
                <a:chOff x="3566" y="686"/>
                <a:chExt cx="726" cy="678"/>
              </a:xfrm>
            </p:grpSpPr>
            <p:sp>
              <p:nvSpPr>
                <p:cNvPr id="4222" name="Oval 263"/>
                <p:cNvSpPr>
                  <a:spLocks noChangeArrowheads="1"/>
                </p:cNvSpPr>
                <p:nvPr/>
              </p:nvSpPr>
              <p:spPr bwMode="auto">
                <a:xfrm>
                  <a:off x="3761" y="866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23" name="Oval 264"/>
                <p:cNvSpPr>
                  <a:spLocks noChangeArrowheads="1"/>
                </p:cNvSpPr>
                <p:nvPr/>
              </p:nvSpPr>
              <p:spPr bwMode="auto">
                <a:xfrm>
                  <a:off x="4103" y="94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24" name="Oval 265"/>
                <p:cNvSpPr>
                  <a:spLocks noChangeArrowheads="1"/>
                </p:cNvSpPr>
                <p:nvPr/>
              </p:nvSpPr>
              <p:spPr bwMode="auto">
                <a:xfrm>
                  <a:off x="3947" y="1061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25" name="Oval 266"/>
                <p:cNvSpPr>
                  <a:spLocks noChangeArrowheads="1"/>
                </p:cNvSpPr>
                <p:nvPr/>
              </p:nvSpPr>
              <p:spPr bwMode="auto">
                <a:xfrm>
                  <a:off x="4121" y="1190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26" name="Oval 267"/>
                <p:cNvSpPr>
                  <a:spLocks noChangeArrowheads="1"/>
                </p:cNvSpPr>
                <p:nvPr/>
              </p:nvSpPr>
              <p:spPr bwMode="auto">
                <a:xfrm>
                  <a:off x="3644" y="791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27" name="Oval 268"/>
                <p:cNvSpPr>
                  <a:spLocks noChangeArrowheads="1"/>
                </p:cNvSpPr>
                <p:nvPr/>
              </p:nvSpPr>
              <p:spPr bwMode="auto">
                <a:xfrm>
                  <a:off x="3707" y="812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28" name="Oval 269"/>
                <p:cNvSpPr>
                  <a:spLocks noChangeArrowheads="1"/>
                </p:cNvSpPr>
                <p:nvPr/>
              </p:nvSpPr>
              <p:spPr bwMode="auto">
                <a:xfrm>
                  <a:off x="3830" y="803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29" name="Oval 270"/>
                <p:cNvSpPr>
                  <a:spLocks noChangeArrowheads="1"/>
                </p:cNvSpPr>
                <p:nvPr/>
              </p:nvSpPr>
              <p:spPr bwMode="auto">
                <a:xfrm>
                  <a:off x="3920" y="779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30" name="Oval 271"/>
                <p:cNvSpPr>
                  <a:spLocks noChangeArrowheads="1"/>
                </p:cNvSpPr>
                <p:nvPr/>
              </p:nvSpPr>
              <p:spPr bwMode="auto">
                <a:xfrm>
                  <a:off x="4142" y="983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31" name="Oval 272"/>
                <p:cNvSpPr>
                  <a:spLocks noChangeArrowheads="1"/>
                </p:cNvSpPr>
                <p:nvPr/>
              </p:nvSpPr>
              <p:spPr bwMode="auto">
                <a:xfrm>
                  <a:off x="3986" y="1100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32" name="Oval 273"/>
                <p:cNvSpPr>
                  <a:spLocks noChangeArrowheads="1"/>
                </p:cNvSpPr>
                <p:nvPr/>
              </p:nvSpPr>
              <p:spPr bwMode="auto">
                <a:xfrm>
                  <a:off x="4055" y="1244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33" name="Oval 274"/>
                <p:cNvSpPr>
                  <a:spLocks noChangeArrowheads="1"/>
                </p:cNvSpPr>
                <p:nvPr/>
              </p:nvSpPr>
              <p:spPr bwMode="auto">
                <a:xfrm>
                  <a:off x="4229" y="1250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34" name="Oval 275"/>
                <p:cNvSpPr>
                  <a:spLocks noChangeArrowheads="1"/>
                </p:cNvSpPr>
                <p:nvPr/>
              </p:nvSpPr>
              <p:spPr bwMode="auto">
                <a:xfrm>
                  <a:off x="3701" y="761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35" name="Oval 276"/>
                <p:cNvSpPr>
                  <a:spLocks noChangeArrowheads="1"/>
                </p:cNvSpPr>
                <p:nvPr/>
              </p:nvSpPr>
              <p:spPr bwMode="auto">
                <a:xfrm>
                  <a:off x="3881" y="752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36" name="Oval 277"/>
                <p:cNvSpPr>
                  <a:spLocks noChangeArrowheads="1"/>
                </p:cNvSpPr>
                <p:nvPr/>
              </p:nvSpPr>
              <p:spPr bwMode="auto">
                <a:xfrm>
                  <a:off x="4016" y="944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37" name="Oval 278"/>
                <p:cNvSpPr>
                  <a:spLocks noChangeArrowheads="1"/>
                </p:cNvSpPr>
                <p:nvPr/>
              </p:nvSpPr>
              <p:spPr bwMode="auto">
                <a:xfrm>
                  <a:off x="3926" y="1112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38" name="Oval 279"/>
                <p:cNvSpPr>
                  <a:spLocks noChangeArrowheads="1"/>
                </p:cNvSpPr>
                <p:nvPr/>
              </p:nvSpPr>
              <p:spPr bwMode="auto">
                <a:xfrm>
                  <a:off x="4031" y="1190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39" name="Oval 280"/>
                <p:cNvSpPr>
                  <a:spLocks noChangeArrowheads="1"/>
                </p:cNvSpPr>
                <p:nvPr/>
              </p:nvSpPr>
              <p:spPr bwMode="auto">
                <a:xfrm>
                  <a:off x="4199" y="1301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40" name="Oval 281"/>
                <p:cNvSpPr>
                  <a:spLocks noChangeArrowheads="1"/>
                </p:cNvSpPr>
                <p:nvPr/>
              </p:nvSpPr>
              <p:spPr bwMode="auto">
                <a:xfrm>
                  <a:off x="3758" y="803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41" name="Oval 282"/>
                <p:cNvSpPr>
                  <a:spLocks noChangeArrowheads="1"/>
                </p:cNvSpPr>
                <p:nvPr/>
              </p:nvSpPr>
              <p:spPr bwMode="auto">
                <a:xfrm>
                  <a:off x="4022" y="758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42" name="Oval 283"/>
                <p:cNvSpPr>
                  <a:spLocks noChangeArrowheads="1"/>
                </p:cNvSpPr>
                <p:nvPr/>
              </p:nvSpPr>
              <p:spPr bwMode="auto">
                <a:xfrm>
                  <a:off x="4046" y="1100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43" name="Oval 284"/>
                <p:cNvSpPr>
                  <a:spLocks noChangeArrowheads="1"/>
                </p:cNvSpPr>
                <p:nvPr/>
              </p:nvSpPr>
              <p:spPr bwMode="auto">
                <a:xfrm>
                  <a:off x="3950" y="1169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44" name="Oval 285"/>
                <p:cNvSpPr>
                  <a:spLocks noChangeArrowheads="1"/>
                </p:cNvSpPr>
                <p:nvPr/>
              </p:nvSpPr>
              <p:spPr bwMode="auto">
                <a:xfrm>
                  <a:off x="4151" y="112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45" name="Oval 286"/>
                <p:cNvSpPr>
                  <a:spLocks noChangeArrowheads="1"/>
                </p:cNvSpPr>
                <p:nvPr/>
              </p:nvSpPr>
              <p:spPr bwMode="auto">
                <a:xfrm>
                  <a:off x="4259" y="1199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46" name="Oval 287"/>
                <p:cNvSpPr>
                  <a:spLocks noChangeArrowheads="1"/>
                </p:cNvSpPr>
                <p:nvPr/>
              </p:nvSpPr>
              <p:spPr bwMode="auto">
                <a:xfrm>
                  <a:off x="3566" y="773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47" name="Oval 288"/>
                <p:cNvSpPr>
                  <a:spLocks noChangeArrowheads="1"/>
                </p:cNvSpPr>
                <p:nvPr/>
              </p:nvSpPr>
              <p:spPr bwMode="auto">
                <a:xfrm>
                  <a:off x="3641" y="686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48" name="Oval 289"/>
                <p:cNvSpPr>
                  <a:spLocks noChangeArrowheads="1"/>
                </p:cNvSpPr>
                <p:nvPr/>
              </p:nvSpPr>
              <p:spPr bwMode="auto">
                <a:xfrm>
                  <a:off x="3626" y="749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49" name="Oval 290"/>
                <p:cNvSpPr>
                  <a:spLocks noChangeArrowheads="1"/>
                </p:cNvSpPr>
                <p:nvPr/>
              </p:nvSpPr>
              <p:spPr bwMode="auto">
                <a:xfrm>
                  <a:off x="4220" y="1064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50" name="Oval 291"/>
                <p:cNvSpPr>
                  <a:spLocks noChangeArrowheads="1"/>
                </p:cNvSpPr>
                <p:nvPr/>
              </p:nvSpPr>
              <p:spPr bwMode="auto">
                <a:xfrm>
                  <a:off x="4058" y="986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51" name="Oval 292"/>
                <p:cNvSpPr>
                  <a:spLocks noChangeArrowheads="1"/>
                </p:cNvSpPr>
                <p:nvPr/>
              </p:nvSpPr>
              <p:spPr bwMode="auto">
                <a:xfrm>
                  <a:off x="4013" y="103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52" name="Oval 293"/>
                <p:cNvSpPr>
                  <a:spLocks noChangeArrowheads="1"/>
                </p:cNvSpPr>
                <p:nvPr/>
              </p:nvSpPr>
              <p:spPr bwMode="auto">
                <a:xfrm>
                  <a:off x="3986" y="1268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53" name="Oval 294"/>
                <p:cNvSpPr>
                  <a:spLocks noChangeArrowheads="1"/>
                </p:cNvSpPr>
                <p:nvPr/>
              </p:nvSpPr>
              <p:spPr bwMode="auto">
                <a:xfrm>
                  <a:off x="4103" y="127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54" name="Oval 295"/>
                <p:cNvSpPr>
                  <a:spLocks noChangeArrowheads="1"/>
                </p:cNvSpPr>
                <p:nvPr/>
              </p:nvSpPr>
              <p:spPr bwMode="auto">
                <a:xfrm>
                  <a:off x="4037" y="866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55" name="Oval 296"/>
                <p:cNvSpPr>
                  <a:spLocks noChangeArrowheads="1"/>
                </p:cNvSpPr>
                <p:nvPr/>
              </p:nvSpPr>
              <p:spPr bwMode="auto">
                <a:xfrm>
                  <a:off x="3986" y="989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56" name="Oval 297"/>
                <p:cNvSpPr>
                  <a:spLocks noChangeArrowheads="1"/>
                </p:cNvSpPr>
                <p:nvPr/>
              </p:nvSpPr>
              <p:spPr bwMode="auto">
                <a:xfrm>
                  <a:off x="4094" y="1031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57" name="Oval 298"/>
                <p:cNvSpPr>
                  <a:spLocks noChangeArrowheads="1"/>
                </p:cNvSpPr>
                <p:nvPr/>
              </p:nvSpPr>
              <p:spPr bwMode="auto">
                <a:xfrm>
                  <a:off x="4037" y="1301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58" name="Oval 299"/>
                <p:cNvSpPr>
                  <a:spLocks noChangeArrowheads="1"/>
                </p:cNvSpPr>
                <p:nvPr/>
              </p:nvSpPr>
              <p:spPr bwMode="auto">
                <a:xfrm>
                  <a:off x="3962" y="1331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59" name="Oval 300"/>
                <p:cNvSpPr>
                  <a:spLocks noChangeArrowheads="1"/>
                </p:cNvSpPr>
                <p:nvPr/>
              </p:nvSpPr>
              <p:spPr bwMode="auto">
                <a:xfrm>
                  <a:off x="3935" y="100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60" name="Oval 301"/>
                <p:cNvSpPr>
                  <a:spLocks noChangeArrowheads="1"/>
                </p:cNvSpPr>
                <p:nvPr/>
              </p:nvSpPr>
              <p:spPr bwMode="auto">
                <a:xfrm>
                  <a:off x="4250" y="1142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61" name="Oval 302"/>
                <p:cNvSpPr>
                  <a:spLocks noChangeArrowheads="1"/>
                </p:cNvSpPr>
                <p:nvPr/>
              </p:nvSpPr>
              <p:spPr bwMode="auto">
                <a:xfrm>
                  <a:off x="4199" y="1115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62" name="Oval 303"/>
                <p:cNvSpPr>
                  <a:spLocks noChangeArrowheads="1"/>
                </p:cNvSpPr>
                <p:nvPr/>
              </p:nvSpPr>
              <p:spPr bwMode="auto">
                <a:xfrm>
                  <a:off x="4187" y="1193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63" name="Oval 304"/>
                <p:cNvSpPr>
                  <a:spLocks noChangeArrowheads="1"/>
                </p:cNvSpPr>
                <p:nvPr/>
              </p:nvSpPr>
              <p:spPr bwMode="auto">
                <a:xfrm>
                  <a:off x="3956" y="734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64" name="Oval 305"/>
                <p:cNvSpPr>
                  <a:spLocks noChangeArrowheads="1"/>
                </p:cNvSpPr>
                <p:nvPr/>
              </p:nvSpPr>
              <p:spPr bwMode="auto">
                <a:xfrm>
                  <a:off x="4118" y="893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65" name="Oval 306"/>
                <p:cNvSpPr>
                  <a:spLocks noChangeArrowheads="1"/>
                </p:cNvSpPr>
                <p:nvPr/>
              </p:nvSpPr>
              <p:spPr bwMode="auto">
                <a:xfrm>
                  <a:off x="4103" y="1088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66" name="Oval 307"/>
                <p:cNvSpPr>
                  <a:spLocks noChangeArrowheads="1"/>
                </p:cNvSpPr>
                <p:nvPr/>
              </p:nvSpPr>
              <p:spPr bwMode="auto">
                <a:xfrm>
                  <a:off x="3971" y="1220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67" name="Oval 308"/>
                <p:cNvSpPr>
                  <a:spLocks noChangeArrowheads="1"/>
                </p:cNvSpPr>
                <p:nvPr/>
              </p:nvSpPr>
              <p:spPr bwMode="auto">
                <a:xfrm>
                  <a:off x="4121" y="1328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68" name="Oval 309"/>
                <p:cNvSpPr>
                  <a:spLocks noChangeArrowheads="1"/>
                </p:cNvSpPr>
                <p:nvPr/>
              </p:nvSpPr>
              <p:spPr bwMode="auto">
                <a:xfrm>
                  <a:off x="4061" y="908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69" name="Oval 310"/>
                <p:cNvSpPr>
                  <a:spLocks noChangeArrowheads="1"/>
                </p:cNvSpPr>
                <p:nvPr/>
              </p:nvSpPr>
              <p:spPr bwMode="auto">
                <a:xfrm>
                  <a:off x="4004" y="1142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70" name="Oval 311"/>
                <p:cNvSpPr>
                  <a:spLocks noChangeArrowheads="1"/>
                </p:cNvSpPr>
                <p:nvPr/>
              </p:nvSpPr>
              <p:spPr bwMode="auto">
                <a:xfrm>
                  <a:off x="4076" y="1142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71" name="Oval 312"/>
                <p:cNvSpPr>
                  <a:spLocks noChangeArrowheads="1"/>
                </p:cNvSpPr>
                <p:nvPr/>
              </p:nvSpPr>
              <p:spPr bwMode="auto">
                <a:xfrm>
                  <a:off x="4160" y="1244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</p:grpSp>
          <p:grpSp>
            <p:nvGrpSpPr>
              <p:cNvPr id="4171" name="Group 313"/>
              <p:cNvGrpSpPr>
                <a:grpSpLocks/>
              </p:cNvGrpSpPr>
              <p:nvPr/>
            </p:nvGrpSpPr>
            <p:grpSpPr bwMode="auto">
              <a:xfrm>
                <a:off x="4644" y="732"/>
                <a:ext cx="565" cy="483"/>
                <a:chOff x="4644" y="732"/>
                <a:chExt cx="565" cy="483"/>
              </a:xfrm>
            </p:grpSpPr>
            <p:sp>
              <p:nvSpPr>
                <p:cNvPr id="4172" name="Oval 314"/>
                <p:cNvSpPr>
                  <a:spLocks noChangeArrowheads="1"/>
                </p:cNvSpPr>
                <p:nvPr/>
              </p:nvSpPr>
              <p:spPr bwMode="auto">
                <a:xfrm>
                  <a:off x="5094" y="1152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73" name="Oval 315"/>
                <p:cNvSpPr>
                  <a:spLocks noChangeArrowheads="1"/>
                </p:cNvSpPr>
                <p:nvPr/>
              </p:nvSpPr>
              <p:spPr bwMode="auto">
                <a:xfrm>
                  <a:off x="5176" y="1144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74" name="Oval 316"/>
                <p:cNvSpPr>
                  <a:spLocks noChangeArrowheads="1"/>
                </p:cNvSpPr>
                <p:nvPr/>
              </p:nvSpPr>
              <p:spPr bwMode="auto">
                <a:xfrm>
                  <a:off x="4719" y="1098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75" name="Oval 317"/>
                <p:cNvSpPr>
                  <a:spLocks noChangeArrowheads="1"/>
                </p:cNvSpPr>
                <p:nvPr/>
              </p:nvSpPr>
              <p:spPr bwMode="auto">
                <a:xfrm>
                  <a:off x="4995" y="915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76" name="Oval 318"/>
                <p:cNvSpPr>
                  <a:spLocks noChangeArrowheads="1"/>
                </p:cNvSpPr>
                <p:nvPr/>
              </p:nvSpPr>
              <p:spPr bwMode="auto">
                <a:xfrm>
                  <a:off x="4920" y="906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77" name="Oval 319"/>
                <p:cNvSpPr>
                  <a:spLocks noChangeArrowheads="1"/>
                </p:cNvSpPr>
                <p:nvPr/>
              </p:nvSpPr>
              <p:spPr bwMode="auto">
                <a:xfrm>
                  <a:off x="4908" y="960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78" name="Oval 320"/>
                <p:cNvSpPr>
                  <a:spLocks noChangeArrowheads="1"/>
                </p:cNvSpPr>
                <p:nvPr/>
              </p:nvSpPr>
              <p:spPr bwMode="auto">
                <a:xfrm>
                  <a:off x="4872" y="1062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79" name="Oval 321"/>
                <p:cNvSpPr>
                  <a:spLocks noChangeArrowheads="1"/>
                </p:cNvSpPr>
                <p:nvPr/>
              </p:nvSpPr>
              <p:spPr bwMode="auto">
                <a:xfrm>
                  <a:off x="4965" y="1053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80" name="Oval 322"/>
                <p:cNvSpPr>
                  <a:spLocks noChangeArrowheads="1"/>
                </p:cNvSpPr>
                <p:nvPr/>
              </p:nvSpPr>
              <p:spPr bwMode="auto">
                <a:xfrm>
                  <a:off x="5160" y="1074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81" name="Oval 323"/>
                <p:cNvSpPr>
                  <a:spLocks noChangeArrowheads="1"/>
                </p:cNvSpPr>
                <p:nvPr/>
              </p:nvSpPr>
              <p:spPr bwMode="auto">
                <a:xfrm>
                  <a:off x="4947" y="849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82" name="Oval 324"/>
                <p:cNvSpPr>
                  <a:spLocks noChangeArrowheads="1"/>
                </p:cNvSpPr>
                <p:nvPr/>
              </p:nvSpPr>
              <p:spPr bwMode="auto">
                <a:xfrm>
                  <a:off x="5124" y="900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83" name="Oval 325"/>
                <p:cNvSpPr>
                  <a:spLocks noChangeArrowheads="1"/>
                </p:cNvSpPr>
                <p:nvPr/>
              </p:nvSpPr>
              <p:spPr bwMode="auto">
                <a:xfrm>
                  <a:off x="4983" y="996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84" name="Oval 326"/>
                <p:cNvSpPr>
                  <a:spLocks noChangeArrowheads="1"/>
                </p:cNvSpPr>
                <p:nvPr/>
              </p:nvSpPr>
              <p:spPr bwMode="auto">
                <a:xfrm>
                  <a:off x="4821" y="1041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85" name="Oval 327"/>
                <p:cNvSpPr>
                  <a:spLocks noChangeArrowheads="1"/>
                </p:cNvSpPr>
                <p:nvPr/>
              </p:nvSpPr>
              <p:spPr bwMode="auto">
                <a:xfrm>
                  <a:off x="4869" y="1005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86" name="Oval 328"/>
                <p:cNvSpPr>
                  <a:spLocks noChangeArrowheads="1"/>
                </p:cNvSpPr>
                <p:nvPr/>
              </p:nvSpPr>
              <p:spPr bwMode="auto">
                <a:xfrm>
                  <a:off x="5058" y="1113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87" name="Oval 329"/>
                <p:cNvSpPr>
                  <a:spLocks noChangeArrowheads="1"/>
                </p:cNvSpPr>
                <p:nvPr/>
              </p:nvSpPr>
              <p:spPr bwMode="auto">
                <a:xfrm>
                  <a:off x="5034" y="885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88" name="Oval 330"/>
                <p:cNvSpPr>
                  <a:spLocks noChangeArrowheads="1"/>
                </p:cNvSpPr>
                <p:nvPr/>
              </p:nvSpPr>
              <p:spPr bwMode="auto">
                <a:xfrm>
                  <a:off x="5072" y="908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89" name="Oval 331"/>
                <p:cNvSpPr>
                  <a:spLocks noChangeArrowheads="1"/>
                </p:cNvSpPr>
                <p:nvPr/>
              </p:nvSpPr>
              <p:spPr bwMode="auto">
                <a:xfrm>
                  <a:off x="4962" y="95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90" name="Oval 332"/>
                <p:cNvSpPr>
                  <a:spLocks noChangeArrowheads="1"/>
                </p:cNvSpPr>
                <p:nvPr/>
              </p:nvSpPr>
              <p:spPr bwMode="auto">
                <a:xfrm>
                  <a:off x="4872" y="1122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91" name="Oval 333"/>
                <p:cNvSpPr>
                  <a:spLocks noChangeArrowheads="1"/>
                </p:cNvSpPr>
                <p:nvPr/>
              </p:nvSpPr>
              <p:spPr bwMode="auto">
                <a:xfrm>
                  <a:off x="4905" y="1086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92" name="Oval 334"/>
                <p:cNvSpPr>
                  <a:spLocks noChangeArrowheads="1"/>
                </p:cNvSpPr>
                <p:nvPr/>
              </p:nvSpPr>
              <p:spPr bwMode="auto">
                <a:xfrm>
                  <a:off x="4824" y="1101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93" name="Oval 335"/>
                <p:cNvSpPr>
                  <a:spLocks noChangeArrowheads="1"/>
                </p:cNvSpPr>
                <p:nvPr/>
              </p:nvSpPr>
              <p:spPr bwMode="auto">
                <a:xfrm>
                  <a:off x="5058" y="1065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94" name="Oval 336"/>
                <p:cNvSpPr>
                  <a:spLocks noChangeArrowheads="1"/>
                </p:cNvSpPr>
                <p:nvPr/>
              </p:nvSpPr>
              <p:spPr bwMode="auto">
                <a:xfrm>
                  <a:off x="5088" y="783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95" name="Oval 337"/>
                <p:cNvSpPr>
                  <a:spLocks noChangeArrowheads="1"/>
                </p:cNvSpPr>
                <p:nvPr/>
              </p:nvSpPr>
              <p:spPr bwMode="auto">
                <a:xfrm>
                  <a:off x="5022" y="840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96" name="Oval 338"/>
                <p:cNvSpPr>
                  <a:spLocks noChangeArrowheads="1"/>
                </p:cNvSpPr>
                <p:nvPr/>
              </p:nvSpPr>
              <p:spPr bwMode="auto">
                <a:xfrm>
                  <a:off x="4686" y="1134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97" name="Oval 339"/>
                <p:cNvSpPr>
                  <a:spLocks noChangeArrowheads="1"/>
                </p:cNvSpPr>
                <p:nvPr/>
              </p:nvSpPr>
              <p:spPr bwMode="auto">
                <a:xfrm>
                  <a:off x="4773" y="1074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98" name="Oval 340"/>
                <p:cNvSpPr>
                  <a:spLocks noChangeArrowheads="1"/>
                </p:cNvSpPr>
                <p:nvPr/>
              </p:nvSpPr>
              <p:spPr bwMode="auto">
                <a:xfrm>
                  <a:off x="4770" y="1119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99" name="Oval 341"/>
                <p:cNvSpPr>
                  <a:spLocks noChangeArrowheads="1"/>
                </p:cNvSpPr>
                <p:nvPr/>
              </p:nvSpPr>
              <p:spPr bwMode="auto">
                <a:xfrm>
                  <a:off x="4992" y="762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00" name="Oval 342"/>
                <p:cNvSpPr>
                  <a:spLocks noChangeArrowheads="1"/>
                </p:cNvSpPr>
                <p:nvPr/>
              </p:nvSpPr>
              <p:spPr bwMode="auto">
                <a:xfrm>
                  <a:off x="5043" y="792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01" name="Oval 343"/>
                <p:cNvSpPr>
                  <a:spLocks noChangeArrowheads="1"/>
                </p:cNvSpPr>
                <p:nvPr/>
              </p:nvSpPr>
              <p:spPr bwMode="auto">
                <a:xfrm>
                  <a:off x="4902" y="870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02" name="Oval 344"/>
                <p:cNvSpPr>
                  <a:spLocks noChangeArrowheads="1"/>
                </p:cNvSpPr>
                <p:nvPr/>
              </p:nvSpPr>
              <p:spPr bwMode="auto">
                <a:xfrm>
                  <a:off x="4980" y="822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03" name="Oval 345"/>
                <p:cNvSpPr>
                  <a:spLocks noChangeArrowheads="1"/>
                </p:cNvSpPr>
                <p:nvPr/>
              </p:nvSpPr>
              <p:spPr bwMode="auto">
                <a:xfrm>
                  <a:off x="4728" y="1041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04" name="Oval 346"/>
                <p:cNvSpPr>
                  <a:spLocks noChangeArrowheads="1"/>
                </p:cNvSpPr>
                <p:nvPr/>
              </p:nvSpPr>
              <p:spPr bwMode="auto">
                <a:xfrm>
                  <a:off x="4727" y="1161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05" name="Oval 347"/>
                <p:cNvSpPr>
                  <a:spLocks noChangeArrowheads="1"/>
                </p:cNvSpPr>
                <p:nvPr/>
              </p:nvSpPr>
              <p:spPr bwMode="auto">
                <a:xfrm>
                  <a:off x="5061" y="732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06" name="Oval 348"/>
                <p:cNvSpPr>
                  <a:spLocks noChangeArrowheads="1"/>
                </p:cNvSpPr>
                <p:nvPr/>
              </p:nvSpPr>
              <p:spPr bwMode="auto">
                <a:xfrm>
                  <a:off x="4944" y="110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07" name="Oval 349"/>
                <p:cNvSpPr>
                  <a:spLocks noChangeArrowheads="1"/>
                </p:cNvSpPr>
                <p:nvPr/>
              </p:nvSpPr>
              <p:spPr bwMode="auto">
                <a:xfrm>
                  <a:off x="4671" y="1065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08" name="Oval 350"/>
                <p:cNvSpPr>
                  <a:spLocks noChangeArrowheads="1"/>
                </p:cNvSpPr>
                <p:nvPr/>
              </p:nvSpPr>
              <p:spPr bwMode="auto">
                <a:xfrm>
                  <a:off x="4962" y="888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09" name="Oval 351"/>
                <p:cNvSpPr>
                  <a:spLocks noChangeArrowheads="1"/>
                </p:cNvSpPr>
                <p:nvPr/>
              </p:nvSpPr>
              <p:spPr bwMode="auto">
                <a:xfrm>
                  <a:off x="5085" y="853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10" name="Oval 352"/>
                <p:cNvSpPr>
                  <a:spLocks noChangeArrowheads="1"/>
                </p:cNvSpPr>
                <p:nvPr/>
              </p:nvSpPr>
              <p:spPr bwMode="auto">
                <a:xfrm>
                  <a:off x="5110" y="1033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11" name="Oval 353"/>
                <p:cNvSpPr>
                  <a:spLocks noChangeArrowheads="1"/>
                </p:cNvSpPr>
                <p:nvPr/>
              </p:nvSpPr>
              <p:spPr bwMode="auto">
                <a:xfrm>
                  <a:off x="4932" y="801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12" name="Oval 354"/>
                <p:cNvSpPr>
                  <a:spLocks noChangeArrowheads="1"/>
                </p:cNvSpPr>
                <p:nvPr/>
              </p:nvSpPr>
              <p:spPr bwMode="auto">
                <a:xfrm>
                  <a:off x="5091" y="951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13" name="Oval 355"/>
                <p:cNvSpPr>
                  <a:spLocks noChangeArrowheads="1"/>
                </p:cNvSpPr>
                <p:nvPr/>
              </p:nvSpPr>
              <p:spPr bwMode="auto">
                <a:xfrm>
                  <a:off x="5055" y="1002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14" name="Oval 356"/>
                <p:cNvSpPr>
                  <a:spLocks noChangeArrowheads="1"/>
                </p:cNvSpPr>
                <p:nvPr/>
              </p:nvSpPr>
              <p:spPr bwMode="auto">
                <a:xfrm>
                  <a:off x="4644" y="1182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15" name="Oval 357"/>
                <p:cNvSpPr>
                  <a:spLocks noChangeArrowheads="1"/>
                </p:cNvSpPr>
                <p:nvPr/>
              </p:nvSpPr>
              <p:spPr bwMode="auto">
                <a:xfrm>
                  <a:off x="5155" y="1025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16" name="Oval 358"/>
                <p:cNvSpPr>
                  <a:spLocks noChangeArrowheads="1"/>
                </p:cNvSpPr>
                <p:nvPr/>
              </p:nvSpPr>
              <p:spPr bwMode="auto">
                <a:xfrm>
                  <a:off x="5100" y="1083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17" name="Oval 359"/>
                <p:cNvSpPr>
                  <a:spLocks noChangeArrowheads="1"/>
                </p:cNvSpPr>
                <p:nvPr/>
              </p:nvSpPr>
              <p:spPr bwMode="auto">
                <a:xfrm>
                  <a:off x="5016" y="1038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18" name="Oval 360"/>
                <p:cNvSpPr>
                  <a:spLocks noChangeArrowheads="1"/>
                </p:cNvSpPr>
                <p:nvPr/>
              </p:nvSpPr>
              <p:spPr bwMode="auto">
                <a:xfrm>
                  <a:off x="5127" y="98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19" name="Oval 361"/>
                <p:cNvSpPr>
                  <a:spLocks noChangeArrowheads="1"/>
                </p:cNvSpPr>
                <p:nvPr/>
              </p:nvSpPr>
              <p:spPr bwMode="auto">
                <a:xfrm>
                  <a:off x="5145" y="942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20" name="Oval 362"/>
                <p:cNvSpPr>
                  <a:spLocks noChangeArrowheads="1"/>
                </p:cNvSpPr>
                <p:nvPr/>
              </p:nvSpPr>
              <p:spPr bwMode="auto">
                <a:xfrm>
                  <a:off x="5004" y="1089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21" name="Oval 363"/>
                <p:cNvSpPr>
                  <a:spLocks noChangeArrowheads="1"/>
                </p:cNvSpPr>
                <p:nvPr/>
              </p:nvSpPr>
              <p:spPr bwMode="auto">
                <a:xfrm>
                  <a:off x="4806" y="1149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</p:grpSp>
        </p:grpSp>
        <p:grpSp>
          <p:nvGrpSpPr>
            <p:cNvPr id="4157" name="Group 495"/>
            <p:cNvGrpSpPr>
              <a:grpSpLocks/>
            </p:cNvGrpSpPr>
            <p:nvPr/>
          </p:nvGrpSpPr>
          <p:grpSpPr bwMode="auto">
            <a:xfrm>
              <a:off x="5253" y="909"/>
              <a:ext cx="333" cy="153"/>
              <a:chOff x="5253" y="909"/>
              <a:chExt cx="333" cy="153"/>
            </a:xfrm>
          </p:grpSpPr>
          <p:sp>
            <p:nvSpPr>
              <p:cNvPr id="4158" name="Oval 481"/>
              <p:cNvSpPr>
                <a:spLocks noChangeArrowheads="1"/>
              </p:cNvSpPr>
              <p:nvPr/>
            </p:nvSpPr>
            <p:spPr bwMode="auto">
              <a:xfrm>
                <a:off x="5499" y="996"/>
                <a:ext cx="33" cy="33"/>
              </a:xfrm>
              <a:prstGeom prst="ellipse">
                <a:avLst/>
              </a:prstGeom>
              <a:solidFill>
                <a:srgbClr val="D3A77B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i="0">
                  <a:latin typeface="Arial" charset="0"/>
                </a:endParaRPr>
              </a:p>
            </p:txBody>
          </p:sp>
          <p:sp>
            <p:nvSpPr>
              <p:cNvPr id="4159" name="Oval 486"/>
              <p:cNvSpPr>
                <a:spLocks noChangeArrowheads="1"/>
              </p:cNvSpPr>
              <p:nvPr/>
            </p:nvSpPr>
            <p:spPr bwMode="auto">
              <a:xfrm>
                <a:off x="5406" y="981"/>
                <a:ext cx="33" cy="33"/>
              </a:xfrm>
              <a:prstGeom prst="ellipse">
                <a:avLst/>
              </a:prstGeom>
              <a:solidFill>
                <a:srgbClr val="D3A77B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i="0">
                  <a:latin typeface="Arial" charset="0"/>
                </a:endParaRPr>
              </a:p>
            </p:txBody>
          </p:sp>
          <p:sp>
            <p:nvSpPr>
              <p:cNvPr id="4160" name="Oval 487"/>
              <p:cNvSpPr>
                <a:spLocks noChangeArrowheads="1"/>
              </p:cNvSpPr>
              <p:nvPr/>
            </p:nvSpPr>
            <p:spPr bwMode="auto">
              <a:xfrm>
                <a:off x="5304" y="1014"/>
                <a:ext cx="33" cy="33"/>
              </a:xfrm>
              <a:prstGeom prst="ellipse">
                <a:avLst/>
              </a:prstGeom>
              <a:solidFill>
                <a:srgbClr val="D3A77B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i="0">
                  <a:latin typeface="Arial" charset="0"/>
                </a:endParaRPr>
              </a:p>
            </p:txBody>
          </p:sp>
          <p:sp>
            <p:nvSpPr>
              <p:cNvPr id="4161" name="Oval 488"/>
              <p:cNvSpPr>
                <a:spLocks noChangeArrowheads="1"/>
              </p:cNvSpPr>
              <p:nvPr/>
            </p:nvSpPr>
            <p:spPr bwMode="auto">
              <a:xfrm>
                <a:off x="5253" y="1029"/>
                <a:ext cx="33" cy="33"/>
              </a:xfrm>
              <a:prstGeom prst="ellipse">
                <a:avLst/>
              </a:prstGeom>
              <a:solidFill>
                <a:srgbClr val="D3A77B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i="0">
                  <a:latin typeface="Arial" charset="0"/>
                </a:endParaRPr>
              </a:p>
            </p:txBody>
          </p:sp>
          <p:sp>
            <p:nvSpPr>
              <p:cNvPr id="4162" name="Oval 489"/>
              <p:cNvSpPr>
                <a:spLocks noChangeArrowheads="1"/>
              </p:cNvSpPr>
              <p:nvPr/>
            </p:nvSpPr>
            <p:spPr bwMode="auto">
              <a:xfrm>
                <a:off x="5313" y="957"/>
                <a:ext cx="33" cy="33"/>
              </a:xfrm>
              <a:prstGeom prst="ellipse">
                <a:avLst/>
              </a:prstGeom>
              <a:solidFill>
                <a:srgbClr val="D3A77B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i="0">
                  <a:latin typeface="Arial" charset="0"/>
                </a:endParaRPr>
              </a:p>
            </p:txBody>
          </p:sp>
          <p:sp>
            <p:nvSpPr>
              <p:cNvPr id="4163" name="Oval 490"/>
              <p:cNvSpPr>
                <a:spLocks noChangeArrowheads="1"/>
              </p:cNvSpPr>
              <p:nvPr/>
            </p:nvSpPr>
            <p:spPr bwMode="auto">
              <a:xfrm>
                <a:off x="5553" y="1020"/>
                <a:ext cx="33" cy="33"/>
              </a:xfrm>
              <a:prstGeom prst="ellipse">
                <a:avLst/>
              </a:prstGeom>
              <a:solidFill>
                <a:srgbClr val="D3A77B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i="0">
                  <a:latin typeface="Arial" charset="0"/>
                </a:endParaRPr>
              </a:p>
            </p:txBody>
          </p:sp>
          <p:sp>
            <p:nvSpPr>
              <p:cNvPr id="4164" name="Oval 491"/>
              <p:cNvSpPr>
                <a:spLocks noChangeArrowheads="1"/>
              </p:cNvSpPr>
              <p:nvPr/>
            </p:nvSpPr>
            <p:spPr bwMode="auto">
              <a:xfrm>
                <a:off x="5424" y="930"/>
                <a:ext cx="33" cy="33"/>
              </a:xfrm>
              <a:prstGeom prst="ellipse">
                <a:avLst/>
              </a:prstGeom>
              <a:solidFill>
                <a:srgbClr val="D3A77B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i="0">
                  <a:latin typeface="Arial" charset="0"/>
                </a:endParaRPr>
              </a:p>
            </p:txBody>
          </p:sp>
          <p:sp>
            <p:nvSpPr>
              <p:cNvPr id="4165" name="Oval 492"/>
              <p:cNvSpPr>
                <a:spLocks noChangeArrowheads="1"/>
              </p:cNvSpPr>
              <p:nvPr/>
            </p:nvSpPr>
            <p:spPr bwMode="auto">
              <a:xfrm>
                <a:off x="5451" y="960"/>
                <a:ext cx="33" cy="33"/>
              </a:xfrm>
              <a:prstGeom prst="ellipse">
                <a:avLst/>
              </a:prstGeom>
              <a:solidFill>
                <a:srgbClr val="D3A77B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i="0">
                  <a:latin typeface="Arial" charset="0"/>
                </a:endParaRPr>
              </a:p>
            </p:txBody>
          </p:sp>
          <p:sp>
            <p:nvSpPr>
              <p:cNvPr id="4166" name="Oval 493"/>
              <p:cNvSpPr>
                <a:spLocks noChangeArrowheads="1"/>
              </p:cNvSpPr>
              <p:nvPr/>
            </p:nvSpPr>
            <p:spPr bwMode="auto">
              <a:xfrm>
                <a:off x="5361" y="996"/>
                <a:ext cx="33" cy="33"/>
              </a:xfrm>
              <a:prstGeom prst="ellipse">
                <a:avLst/>
              </a:prstGeom>
              <a:solidFill>
                <a:srgbClr val="D3A77B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i="0">
                  <a:latin typeface="Arial" charset="0"/>
                </a:endParaRPr>
              </a:p>
            </p:txBody>
          </p:sp>
          <p:sp>
            <p:nvSpPr>
              <p:cNvPr id="4167" name="Oval 494"/>
              <p:cNvSpPr>
                <a:spLocks noChangeArrowheads="1"/>
              </p:cNvSpPr>
              <p:nvPr/>
            </p:nvSpPr>
            <p:spPr bwMode="auto">
              <a:xfrm>
                <a:off x="5457" y="909"/>
                <a:ext cx="33" cy="33"/>
              </a:xfrm>
              <a:prstGeom prst="ellipse">
                <a:avLst/>
              </a:prstGeom>
              <a:solidFill>
                <a:srgbClr val="D3A77B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i="0">
                  <a:latin typeface="Arial" charset="0"/>
                </a:endParaRPr>
              </a:p>
            </p:txBody>
          </p:sp>
        </p:grpSp>
      </p:grpSp>
      <p:sp>
        <p:nvSpPr>
          <p:cNvPr id="44489" name="Text Box 457"/>
          <p:cNvSpPr txBox="1">
            <a:spLocks noChangeArrowheads="1"/>
          </p:cNvSpPr>
          <p:nvPr/>
        </p:nvSpPr>
        <p:spPr bwMode="auto">
          <a:xfrm>
            <a:off x="1676400" y="2255838"/>
            <a:ext cx="5105400" cy="1554162"/>
          </a:xfrm>
          <a:prstGeom prst="rect">
            <a:avLst/>
          </a:prstGeom>
          <a:gradFill rotWithShape="1">
            <a:gsLst>
              <a:gs pos="0">
                <a:srgbClr val="003366"/>
              </a:gs>
              <a:gs pos="100000">
                <a:srgbClr val="0033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Std Medium" charset="0"/>
              </a:rPr>
              <a:t>Over 13,000 substance abuse treatment providers nationwide.</a:t>
            </a:r>
          </a:p>
        </p:txBody>
      </p:sp>
      <p:pic>
        <p:nvPicPr>
          <p:cNvPr id="4153" name="Picture 19" descr="pptMain_NoTagline"/>
          <p:cNvPicPr>
            <a:picLocks noGrp="1" noChangeAspect="1" noChangeArrowheads="1"/>
          </p:cNvPicPr>
          <p:nvPr>
            <p:ph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0325"/>
            <a:ext cx="9144000" cy="7031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54" name="Rectangle 458"/>
          <p:cNvSpPr>
            <a:spLocks noChangeArrowheads="1"/>
          </p:cNvSpPr>
          <p:nvPr/>
        </p:nvSpPr>
        <p:spPr bwMode="auto">
          <a:xfrm>
            <a:off x="685800" y="2514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800" i="0" dirty="0">
                <a:solidFill>
                  <a:schemeClr val="bg1"/>
                </a:solidFill>
                <a:latin typeface="Arial" charset="0"/>
              </a:rPr>
              <a:t>Sustainability</a:t>
            </a:r>
          </a:p>
          <a:p>
            <a:pPr algn="ctr"/>
            <a:endParaRPr lang="en-US" sz="4800" i="0" dirty="0">
              <a:solidFill>
                <a:schemeClr val="bg1"/>
              </a:solidFill>
              <a:latin typeface="Arial" charset="0"/>
            </a:endParaRPr>
          </a:p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charset="0"/>
              </a:rPr>
              <a:t>…of changes</a:t>
            </a:r>
          </a:p>
          <a:p>
            <a:pPr algn="ctr"/>
            <a:r>
              <a:rPr lang="is-IS" sz="4800" dirty="0" smtClean="0">
                <a:solidFill>
                  <a:schemeClr val="bg1"/>
                </a:solidFill>
                <a:latin typeface="Arial" charset="0"/>
              </a:rPr>
              <a:t>…of NIATx practices</a:t>
            </a:r>
            <a:endParaRPr lang="en-US" sz="4800" dirty="0">
              <a:solidFill>
                <a:srgbClr val="007FC4"/>
              </a:solidFill>
              <a:latin typeface="Arial" charset="0"/>
            </a:endParaRPr>
          </a:p>
        </p:txBody>
      </p:sp>
      <p:sp>
        <p:nvSpPr>
          <p:cNvPr id="4155" name="Rectangle 459"/>
          <p:cNvSpPr>
            <a:spLocks noChangeArrowheads="1"/>
          </p:cNvSpPr>
          <p:nvPr/>
        </p:nvSpPr>
        <p:spPr bwMode="auto">
          <a:xfrm>
            <a:off x="990600" y="3886200"/>
            <a:ext cx="73152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US" sz="2800" i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4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4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8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Completing the Sustainability Checklist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524000"/>
            <a:ext cx="7848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6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2"/>
          <p:cNvSpPr txBox="1">
            <a:spLocks noChangeArrowheads="1"/>
          </p:cNvSpPr>
          <p:nvPr/>
        </p:nvSpPr>
        <p:spPr bwMode="auto">
          <a:xfrm>
            <a:off x="609600" y="314758"/>
            <a:ext cx="8534400" cy="86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lnSpc>
                <a:spcPct val="140000"/>
              </a:lnSpc>
            </a:pPr>
            <a:r>
              <a:rPr lang="en-US" sz="3600" i="0" dirty="0">
                <a:solidFill>
                  <a:srgbClr val="007FC4"/>
                </a:solidFill>
                <a:latin typeface="Arial" charset="0"/>
              </a:rPr>
              <a:t>What is </a:t>
            </a:r>
            <a:r>
              <a:rPr lang="en-US" sz="3600" i="0" dirty="0" smtClean="0">
                <a:solidFill>
                  <a:srgbClr val="007FC4"/>
                </a:solidFill>
                <a:latin typeface="Arial" charset="0"/>
              </a:rPr>
              <a:t>Sustainability</a:t>
            </a:r>
            <a:r>
              <a:rPr lang="en-US" sz="3600" b="1" i="0" dirty="0" smtClean="0">
                <a:solidFill>
                  <a:srgbClr val="007FC4"/>
                </a:solidFill>
                <a:latin typeface="Arial" charset="0"/>
              </a:rPr>
              <a:t> – </a:t>
            </a:r>
            <a:r>
              <a:rPr lang="en-US" sz="3600" i="0" dirty="0" smtClean="0">
                <a:solidFill>
                  <a:srgbClr val="007FC4"/>
                </a:solidFill>
                <a:latin typeface="Arial" charset="0"/>
              </a:rPr>
              <a:t>For Changes?</a:t>
            </a:r>
            <a:endParaRPr lang="en-US" sz="3600" i="0" dirty="0">
              <a:solidFill>
                <a:srgbClr val="007FC4"/>
              </a:solidFill>
              <a:latin typeface="Arial" charset="0"/>
            </a:endParaRP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8382000" cy="446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b="1" i="0" dirty="0">
              <a:latin typeface="Arial" charset="0"/>
            </a:endParaRP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chemeClr val="tx1"/>
              </a:buClr>
              <a:buSzPct val="150000"/>
            </a:pPr>
            <a:r>
              <a:rPr lang="en-US" sz="3200" b="1" i="0" dirty="0">
                <a:latin typeface="Arial" charset="0"/>
              </a:rPr>
              <a:t>The ability to:</a:t>
            </a:r>
            <a:r>
              <a:rPr lang="en-US" b="1" i="0" dirty="0">
                <a:latin typeface="Arial" charset="0"/>
              </a:rPr>
              <a:t> 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chemeClr val="tx1"/>
              </a:buClr>
              <a:buSzPct val="150000"/>
              <a:buFontTx/>
              <a:buChar char="•"/>
            </a:pPr>
            <a:r>
              <a:rPr lang="en-US" sz="2600" b="1" i="0" dirty="0">
                <a:latin typeface="Arial" charset="0"/>
              </a:rPr>
              <a:t> Continuously Improve</a:t>
            </a:r>
            <a:r>
              <a:rPr lang="en-US" sz="2600" i="0" dirty="0">
                <a:latin typeface="Arial" charset="0"/>
              </a:rPr>
              <a:t> towards desired outcomes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chemeClr val="tx1"/>
              </a:buClr>
              <a:buSzPct val="150000"/>
              <a:buFontTx/>
              <a:buChar char="•"/>
            </a:pPr>
            <a:r>
              <a:rPr lang="en-US" sz="2600" i="0" dirty="0">
                <a:latin typeface="Arial" charset="0"/>
              </a:rPr>
              <a:t> Grow and develop stronger systems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chemeClr val="tx1"/>
              </a:buClr>
              <a:buSzPct val="150000"/>
              <a:buFontTx/>
              <a:buChar char="•"/>
            </a:pPr>
            <a:r>
              <a:rPr lang="en-US" sz="2600" i="0" dirty="0">
                <a:latin typeface="Arial" charset="0"/>
              </a:rPr>
              <a:t> NOT revert back to the old way of working or the old level of performance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chemeClr val="tx1"/>
              </a:buClr>
              <a:buSzPct val="150000"/>
              <a:buFontTx/>
              <a:buChar char="•"/>
            </a:pPr>
            <a:r>
              <a:rPr lang="en-US" sz="2600" i="0" dirty="0">
                <a:latin typeface="Arial" charset="0"/>
              </a:rPr>
              <a:t> Evolve and be responsive to surrounding activities</a:t>
            </a:r>
            <a:endParaRPr lang="en-US" sz="26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An Example</a:t>
            </a: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990600" y="838200"/>
          <a:ext cx="8001000" cy="399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1" name="Worksheet" r:id="rId3" imgW="8001000" imgH="4219651" progId="Excel.Sheet.8">
                  <p:embed/>
                </p:oleObj>
              </mc:Choice>
              <mc:Fallback>
                <p:oleObj name="Worksheet" r:id="rId3" imgW="8001000" imgH="4219651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838200"/>
                        <a:ext cx="8001000" cy="3992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080" name="Text Box 8"/>
          <p:cNvSpPr txBox="1">
            <a:spLocks noChangeArrowheads="1"/>
          </p:cNvSpPr>
          <p:nvPr/>
        </p:nvSpPr>
        <p:spPr bwMode="auto">
          <a:xfrm>
            <a:off x="5562600" y="2209800"/>
            <a:ext cx="1149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i="0">
                <a:solidFill>
                  <a:srgbClr val="007FC4"/>
                </a:solidFill>
              </a:rPr>
              <a:t>Relapse</a:t>
            </a:r>
          </a:p>
        </p:txBody>
      </p:sp>
      <p:sp>
        <p:nvSpPr>
          <p:cNvPr id="131081" name="Line 9"/>
          <p:cNvSpPr>
            <a:spLocks noChangeShapeType="1"/>
          </p:cNvSpPr>
          <p:nvPr/>
        </p:nvSpPr>
        <p:spPr bwMode="auto">
          <a:xfrm>
            <a:off x="6172200" y="2667000"/>
            <a:ext cx="457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1082" name="Text Box 10"/>
          <p:cNvSpPr txBox="1">
            <a:spLocks noChangeArrowheads="1"/>
          </p:cNvSpPr>
          <p:nvPr/>
        </p:nvSpPr>
        <p:spPr bwMode="auto">
          <a:xfrm>
            <a:off x="7004050" y="2209800"/>
            <a:ext cx="19875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i="0">
                <a:solidFill>
                  <a:srgbClr val="007FC4"/>
                </a:solidFill>
              </a:rPr>
              <a:t>Gain</a:t>
            </a:r>
            <a:br>
              <a:rPr lang="en-US" i="0">
                <a:solidFill>
                  <a:srgbClr val="007FC4"/>
                </a:solidFill>
              </a:rPr>
            </a:br>
            <a:r>
              <a:rPr lang="en-US" i="0">
                <a:solidFill>
                  <a:srgbClr val="007FC4"/>
                </a:solidFill>
              </a:rPr>
              <a:t>Returned</a:t>
            </a:r>
            <a:endParaRPr lang="en-US" i="0" u="sng">
              <a:solidFill>
                <a:srgbClr val="007FC4"/>
              </a:solidFill>
            </a:endParaRPr>
          </a:p>
        </p:txBody>
      </p:sp>
      <p:sp>
        <p:nvSpPr>
          <p:cNvPr id="131083" name="Line 11"/>
          <p:cNvSpPr>
            <a:spLocks noChangeShapeType="1"/>
          </p:cNvSpPr>
          <p:nvPr/>
        </p:nvSpPr>
        <p:spPr bwMode="auto">
          <a:xfrm flipH="1">
            <a:off x="7391400" y="2971800"/>
            <a:ext cx="304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71" name="Text Box 13"/>
          <p:cNvSpPr txBox="1">
            <a:spLocks noChangeArrowheads="1"/>
          </p:cNvSpPr>
          <p:nvPr/>
        </p:nvSpPr>
        <p:spPr bwMode="auto">
          <a:xfrm>
            <a:off x="1066800" y="4800600"/>
            <a:ext cx="7772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Fluctuation is the norm and is OK within a given range – once outside the upper limit of this range, sustainability is compromised and action should be taken immediately</a:t>
            </a:r>
          </a:p>
        </p:txBody>
      </p:sp>
      <p:sp>
        <p:nvSpPr>
          <p:cNvPr id="11272" name="Line 14"/>
          <p:cNvSpPr>
            <a:spLocks noChangeShapeType="1"/>
          </p:cNvSpPr>
          <p:nvPr/>
        </p:nvSpPr>
        <p:spPr bwMode="auto">
          <a:xfrm>
            <a:off x="3048000" y="3352800"/>
            <a:ext cx="5638800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87" name="Line 15"/>
          <p:cNvSpPr>
            <a:spLocks noChangeShapeType="1"/>
          </p:cNvSpPr>
          <p:nvPr/>
        </p:nvSpPr>
        <p:spPr bwMode="auto">
          <a:xfrm>
            <a:off x="3048000" y="1752600"/>
            <a:ext cx="0" cy="12192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88" name="Text Box 16"/>
          <p:cNvSpPr txBox="1">
            <a:spLocks noChangeArrowheads="1"/>
          </p:cNvSpPr>
          <p:nvPr/>
        </p:nvSpPr>
        <p:spPr bwMode="auto">
          <a:xfrm>
            <a:off x="1295400" y="1371600"/>
            <a:ext cx="182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implementation</a:t>
            </a:r>
          </a:p>
        </p:txBody>
      </p:sp>
      <p:sp>
        <p:nvSpPr>
          <p:cNvPr id="131089" name="Line 17"/>
          <p:cNvSpPr>
            <a:spLocks noChangeShapeType="1"/>
          </p:cNvSpPr>
          <p:nvPr/>
        </p:nvSpPr>
        <p:spPr bwMode="auto">
          <a:xfrm>
            <a:off x="2590800" y="16764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90" name="Line 18"/>
          <p:cNvSpPr>
            <a:spLocks noChangeShapeType="1"/>
          </p:cNvSpPr>
          <p:nvPr/>
        </p:nvSpPr>
        <p:spPr bwMode="auto">
          <a:xfrm>
            <a:off x="4114800" y="1828800"/>
            <a:ext cx="0" cy="17526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91" name="Line 19"/>
          <p:cNvSpPr>
            <a:spLocks noChangeShapeType="1"/>
          </p:cNvSpPr>
          <p:nvPr/>
        </p:nvSpPr>
        <p:spPr bwMode="auto">
          <a:xfrm flipH="1">
            <a:off x="4267200" y="17526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92" name="Text Box 20"/>
          <p:cNvSpPr txBox="1">
            <a:spLocks noChangeArrowheads="1"/>
          </p:cNvSpPr>
          <p:nvPr/>
        </p:nvSpPr>
        <p:spPr bwMode="auto">
          <a:xfrm>
            <a:off x="4114800" y="1371600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Sustainability</a:t>
            </a:r>
          </a:p>
        </p:txBody>
      </p:sp>
      <p:sp>
        <p:nvSpPr>
          <p:cNvPr id="131093" name="Line 21"/>
          <p:cNvSpPr>
            <a:spLocks noChangeShapeType="1"/>
          </p:cNvSpPr>
          <p:nvPr/>
        </p:nvSpPr>
        <p:spPr bwMode="auto">
          <a:xfrm>
            <a:off x="6934200" y="1828800"/>
            <a:ext cx="0" cy="12192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94" name="Line 22"/>
          <p:cNvSpPr>
            <a:spLocks noChangeShapeType="1"/>
          </p:cNvSpPr>
          <p:nvPr/>
        </p:nvSpPr>
        <p:spPr bwMode="auto">
          <a:xfrm flipH="1">
            <a:off x="7010400" y="17526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95" name="Text Box 23"/>
          <p:cNvSpPr txBox="1">
            <a:spLocks noChangeArrowheads="1"/>
          </p:cNvSpPr>
          <p:nvPr/>
        </p:nvSpPr>
        <p:spPr bwMode="auto">
          <a:xfrm>
            <a:off x="7086600" y="13716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80" grpId="0"/>
      <p:bldP spid="131081" grpId="0" animBg="1"/>
      <p:bldP spid="131082" grpId="0"/>
      <p:bldP spid="131083" grpId="0" animBg="1"/>
      <p:bldP spid="131087" grpId="0" animBg="1"/>
      <p:bldP spid="131088" grpId="0"/>
      <p:bldP spid="131089" grpId="0" animBg="1"/>
      <p:bldP spid="131090" grpId="0" animBg="1"/>
      <p:bldP spid="131091" grpId="0" animBg="1"/>
      <p:bldP spid="131092" grpId="0"/>
      <p:bldP spid="131093" grpId="0" animBg="1"/>
      <p:bldP spid="131094" grpId="0" animBg="1"/>
      <p:bldP spid="13109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 Sustain Phase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524000"/>
            <a:ext cx="7848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  <a:buSzPct val="125000"/>
            </a:pPr>
            <a:r>
              <a:rPr lang="en-US" sz="3500" dirty="0" smtClean="0">
                <a:latin typeface="Arial" charset="0"/>
                <a:ea typeface="ＭＳ Ｐゴシック" charset="0"/>
                <a:cs typeface="ＭＳ Ｐゴシック" charset="0"/>
              </a:rPr>
              <a:t>Assign </a:t>
            </a:r>
            <a:r>
              <a:rPr lang="en-US" sz="3500" dirty="0">
                <a:latin typeface="Arial" charset="0"/>
                <a:ea typeface="ＭＳ Ｐゴシック" charset="0"/>
                <a:cs typeface="ＭＳ Ｐゴシック" charset="0"/>
              </a:rPr>
              <a:t>a sustain leader </a:t>
            </a:r>
            <a:r>
              <a:rPr lang="en-US" sz="3500" dirty="0" smtClean="0">
                <a:latin typeface="Arial" charset="0"/>
                <a:ea typeface="ＭＳ Ｐゴシック" charset="0"/>
                <a:cs typeface="ＭＳ Ｐゴシック" charset="0"/>
              </a:rPr>
              <a:t>(&amp; perhaps, a small team) </a:t>
            </a:r>
            <a:r>
              <a:rPr lang="en-US" sz="3500" dirty="0">
                <a:latin typeface="Arial" charset="0"/>
                <a:ea typeface="ＭＳ Ｐゴシック" charset="0"/>
                <a:cs typeface="ＭＳ Ｐゴシック" charset="0"/>
              </a:rPr>
              <a:t>to monitor </a:t>
            </a:r>
            <a:r>
              <a:rPr lang="en-US" sz="3500" dirty="0" smtClean="0">
                <a:latin typeface="Arial" charset="0"/>
                <a:ea typeface="ＭＳ Ｐゴシック" charset="0"/>
                <a:cs typeface="ＭＳ Ｐゴシック" charset="0"/>
              </a:rPr>
              <a:t>performance </a:t>
            </a:r>
            <a:r>
              <a:rPr lang="en-US" sz="3500" dirty="0">
                <a:latin typeface="Arial" charset="0"/>
                <a:ea typeface="ＭＳ Ｐゴシック" charset="0"/>
                <a:cs typeface="ＭＳ Ｐゴシック" charset="0"/>
              </a:rPr>
              <a:t>continually</a:t>
            </a:r>
          </a:p>
          <a:p>
            <a:pPr>
              <a:lnSpc>
                <a:spcPct val="120000"/>
              </a:lnSpc>
              <a:buSzPct val="125000"/>
            </a:pPr>
            <a:r>
              <a:rPr lang="en-US" sz="3500" dirty="0">
                <a:latin typeface="Arial" charset="0"/>
                <a:ea typeface="ＭＳ Ｐゴシック" charset="0"/>
                <a:cs typeface="ＭＳ Ｐゴシック" charset="0"/>
              </a:rPr>
              <a:t>If performance level slips, take action</a:t>
            </a:r>
          </a:p>
          <a:p>
            <a:pPr lvl="1">
              <a:lnSpc>
                <a:spcPct val="120000"/>
              </a:lnSpc>
              <a:buSzPct val="125000"/>
            </a:pPr>
            <a:r>
              <a:rPr lang="en-US" sz="3100" dirty="0">
                <a:latin typeface="Arial" charset="0"/>
                <a:ea typeface="ＭＳ Ｐゴシック" charset="0"/>
              </a:rPr>
              <a:t>Assess why it</a:t>
            </a:r>
            <a:r>
              <a:rPr lang="ja-JP" altLang="en-US" sz="3100" dirty="0">
                <a:latin typeface="Arial" charset="0"/>
                <a:ea typeface="ＭＳ Ｐゴシック" charset="0"/>
              </a:rPr>
              <a:t>’</a:t>
            </a:r>
            <a:r>
              <a:rPr lang="en-US" altLang="ja-JP" sz="3100" dirty="0">
                <a:latin typeface="Arial" charset="0"/>
                <a:ea typeface="ＭＳ Ｐゴシック" charset="0"/>
              </a:rPr>
              <a:t>s happening</a:t>
            </a:r>
          </a:p>
          <a:p>
            <a:pPr lvl="1">
              <a:lnSpc>
                <a:spcPct val="120000"/>
              </a:lnSpc>
              <a:buSzPct val="125000"/>
            </a:pPr>
            <a:r>
              <a:rPr lang="en-US" sz="3100" dirty="0">
                <a:latin typeface="Arial" charset="0"/>
                <a:ea typeface="ＭＳ Ｐゴシック" charset="0"/>
              </a:rPr>
              <a:t>Identify a PDSA to fix it</a:t>
            </a:r>
          </a:p>
          <a:p>
            <a:pPr>
              <a:lnSpc>
                <a:spcPct val="120000"/>
              </a:lnSpc>
              <a:buSzPct val="125000"/>
            </a:pPr>
            <a:endParaRPr lang="en-US" sz="3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sz="35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Sustaining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NIATx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524000"/>
            <a:ext cx="7848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20000"/>
              </a:lnSpc>
              <a:buSzPct val="125000"/>
              <a:buNone/>
            </a:pPr>
            <a:endParaRPr lang="en-US" sz="35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120000"/>
              </a:lnSpc>
              <a:buSzPct val="125000"/>
              <a:buNone/>
            </a:pPr>
            <a:r>
              <a:rPr lang="en-US" sz="3500" dirty="0" smtClean="0">
                <a:latin typeface="Arial" charset="0"/>
                <a:ea typeface="ＭＳ Ｐゴシック" charset="0"/>
                <a:cs typeface="ＭＳ Ｐゴシック" charset="0"/>
              </a:rPr>
              <a:t>Not just for a project</a:t>
            </a:r>
            <a:r>
              <a:rPr lang="is-IS" sz="3500" dirty="0" smtClean="0">
                <a:latin typeface="Arial" charset="0"/>
                <a:ea typeface="ＭＳ Ｐゴシック" charset="0"/>
                <a:cs typeface="ＭＳ Ｐゴシック" charset="0"/>
              </a:rPr>
              <a:t>…</a:t>
            </a:r>
          </a:p>
          <a:p>
            <a:pPr marL="0" indent="0">
              <a:lnSpc>
                <a:spcPct val="120000"/>
              </a:lnSpc>
              <a:buSzPct val="125000"/>
              <a:buNone/>
            </a:pPr>
            <a:endParaRPr lang="en-US" sz="35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65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84582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 Sustain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Phase for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NIATx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828800"/>
            <a:ext cx="7848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  <a:buSzPct val="125000"/>
            </a:pPr>
            <a:r>
              <a:rPr lang="en-US" sz="3500" dirty="0" smtClean="0">
                <a:latin typeface="Arial" charset="0"/>
                <a:ea typeface="ＭＳ Ｐゴシック" charset="0"/>
                <a:cs typeface="ＭＳ Ｐゴシック" charset="0"/>
              </a:rPr>
              <a:t>Assign </a:t>
            </a:r>
            <a:r>
              <a:rPr lang="en-US" sz="3500" dirty="0">
                <a:latin typeface="Arial" charset="0"/>
                <a:ea typeface="ＭＳ Ｐゴシック" charset="0"/>
                <a:cs typeface="ＭＳ Ｐゴシック" charset="0"/>
              </a:rPr>
              <a:t>a sustain leader </a:t>
            </a:r>
            <a:r>
              <a:rPr lang="en-US" sz="3500" dirty="0" smtClean="0">
                <a:latin typeface="Arial" charset="0"/>
                <a:ea typeface="ＭＳ Ｐゴシック" charset="0"/>
                <a:cs typeface="ＭＳ Ｐゴシック" charset="0"/>
              </a:rPr>
              <a:t>(&amp; perhaps, a small team) </a:t>
            </a:r>
            <a:r>
              <a:rPr lang="en-US" sz="3500" dirty="0">
                <a:latin typeface="Arial" charset="0"/>
                <a:ea typeface="ＭＳ Ｐゴシック" charset="0"/>
                <a:cs typeface="ＭＳ Ｐゴシック" charset="0"/>
              </a:rPr>
              <a:t>to monitor </a:t>
            </a:r>
            <a:r>
              <a:rPr lang="en-US" sz="3500" dirty="0" smtClean="0">
                <a:latin typeface="Arial" charset="0"/>
                <a:ea typeface="ＭＳ Ｐゴシック" charset="0"/>
                <a:cs typeface="ＭＳ Ｐゴシック" charset="0"/>
              </a:rPr>
              <a:t>performance continually</a:t>
            </a:r>
            <a:endParaRPr lang="en-US" sz="35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25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84582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Three Strategies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00200"/>
            <a:ext cx="4343400" cy="4754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  <a:buSzPct val="125000"/>
            </a:pPr>
            <a:r>
              <a:rPr lang="en-US" sz="3500" dirty="0" smtClean="0">
                <a:latin typeface="Arial" charset="0"/>
                <a:ea typeface="ＭＳ Ｐゴシック" charset="0"/>
                <a:cs typeface="ＭＳ Ｐゴシック" charset="0"/>
              </a:rPr>
              <a:t>Education</a:t>
            </a:r>
          </a:p>
          <a:p>
            <a:pPr>
              <a:lnSpc>
                <a:spcPct val="120000"/>
              </a:lnSpc>
              <a:buSzPct val="125000"/>
            </a:pPr>
            <a:endParaRPr lang="en-US" sz="35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120000"/>
              </a:lnSpc>
              <a:buSzPct val="125000"/>
            </a:pPr>
            <a:r>
              <a:rPr lang="en-US" sz="3500" dirty="0" err="1" smtClean="0">
                <a:latin typeface="Arial" charset="0"/>
                <a:ea typeface="ＭＳ Ｐゴシック" charset="0"/>
                <a:cs typeface="ＭＳ Ｐゴシック" charset="0"/>
              </a:rPr>
              <a:t>NIATx</a:t>
            </a:r>
            <a:r>
              <a:rPr lang="en-US" sz="3500" dirty="0" smtClean="0">
                <a:latin typeface="Arial" charset="0"/>
                <a:ea typeface="ＭＳ Ｐゴシック" charset="0"/>
                <a:cs typeface="ＭＳ Ｐゴシック" charset="0"/>
              </a:rPr>
              <a:t> Laboratories</a:t>
            </a:r>
          </a:p>
          <a:p>
            <a:pPr>
              <a:lnSpc>
                <a:spcPct val="120000"/>
              </a:lnSpc>
              <a:buSzPct val="125000"/>
            </a:pPr>
            <a:endParaRPr lang="en-US" sz="3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120000"/>
              </a:lnSpc>
              <a:buSzPct val="125000"/>
            </a:pPr>
            <a:r>
              <a:rPr lang="en-US" sz="3500" dirty="0" smtClean="0">
                <a:latin typeface="Arial" charset="0"/>
                <a:ea typeface="ＭＳ Ｐゴシック" charset="0"/>
                <a:cs typeface="ＭＳ Ｐゴシック" charset="0"/>
              </a:rPr>
              <a:t>Systems Change</a:t>
            </a:r>
          </a:p>
        </p:txBody>
      </p:sp>
    </p:spTree>
    <p:extLst>
      <p:ext uri="{BB962C8B-B14F-4D97-AF65-F5344CB8AC3E}">
        <p14:creationId xmlns:p14="http://schemas.microsoft.com/office/powerpoint/2010/main" val="26015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3048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mtClean="0"/>
              <a:t>Education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524000"/>
            <a:ext cx="7391400" cy="3048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err="1" smtClean="0"/>
              <a:t>NIATx</a:t>
            </a:r>
            <a:r>
              <a:rPr lang="en-US" dirty="0" smtClean="0"/>
              <a:t> in employee orientation? </a:t>
            </a:r>
          </a:p>
          <a:p>
            <a:endParaRPr lang="en-US" dirty="0" smtClean="0"/>
          </a:p>
          <a:p>
            <a:r>
              <a:rPr lang="en-US" dirty="0" smtClean="0"/>
              <a:t>Change Leader Academies?</a:t>
            </a:r>
          </a:p>
          <a:p>
            <a:endParaRPr lang="en-US" dirty="0" smtClean="0"/>
          </a:p>
          <a:p>
            <a:r>
              <a:rPr lang="en-US" dirty="0" smtClean="0"/>
              <a:t>Other approaches?</a:t>
            </a:r>
          </a:p>
          <a:p>
            <a:endParaRPr lang="en-US" dirty="0" smtClean="0"/>
          </a:p>
          <a:p>
            <a:r>
              <a:rPr lang="en-US" dirty="0" err="1" smtClean="0"/>
              <a:t>NIATx</a:t>
            </a:r>
            <a:r>
              <a:rPr lang="en-US" dirty="0" smtClean="0"/>
              <a:t> on Board Agenda?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427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3048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 smtClean="0"/>
              <a:t>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524000"/>
            <a:ext cx="7391400" cy="3048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err="1" smtClean="0"/>
              <a:t>NIATx</a:t>
            </a:r>
            <a:r>
              <a:rPr lang="en-US" dirty="0" smtClean="0"/>
              <a:t> part of hiring process?</a:t>
            </a:r>
          </a:p>
          <a:p>
            <a:endParaRPr lang="en-US" dirty="0"/>
          </a:p>
          <a:p>
            <a:r>
              <a:rPr lang="en-US" dirty="0" err="1" smtClean="0"/>
              <a:t>NIATx</a:t>
            </a:r>
            <a:r>
              <a:rPr lang="en-US" dirty="0" smtClean="0"/>
              <a:t> part of QI/QA? </a:t>
            </a:r>
          </a:p>
          <a:p>
            <a:pPr marL="0" indent="0">
              <a:buNone/>
            </a:pPr>
            <a:r>
              <a:rPr lang="en-US" dirty="0" smtClean="0"/>
              <a:t>    - projects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 measurement systems</a:t>
            </a:r>
          </a:p>
          <a:p>
            <a:endParaRPr lang="en-US" dirty="0" smtClean="0"/>
          </a:p>
          <a:p>
            <a:r>
              <a:rPr lang="en-US" dirty="0" err="1" smtClean="0"/>
              <a:t>NIATx</a:t>
            </a:r>
            <a:r>
              <a:rPr lang="en-US" dirty="0" smtClean="0"/>
              <a:t> part of strategic plan?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273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47&quot;&gt;&lt;property id=&quot;20148&quot; value=&quot;5&quot;/&gt;&lt;property id=&quot;20300&quot; value=&quot;Slide 1&quot;/&gt;&lt;property id=&quot;20307&quot; value=&quot;310&quot;/&gt;&lt;/object&gt;&lt;object type=&quot;3&quot; unique_id=&quot;10052&quot;&gt;&lt;property id=&quot;20148&quot; value=&quot;5&quot;/&gt;&lt;property id=&quot;20300&quot; value=&quot;Slide 3&quot;/&gt;&lt;property id=&quot;20307&quot; value=&quot;315&quot;/&gt;&lt;/object&gt;&lt;object type=&quot;3&quot; unique_id=&quot;10054&quot;&gt;&lt;property id=&quot;20148&quot; value=&quot;5&quot;/&gt;&lt;property id=&quot;20300&quot; value=&quot;Slide 2&quot;/&gt;&lt;property id=&quot;20307&quot; value=&quot;317&quot;/&gt;&lt;/object&gt;&lt;object type=&quot;3&quot; unique_id=&quot;10055&quot;&gt;&lt;property id=&quot;20148&quot; value=&quot;5&quot;/&gt;&lt;property id=&quot;20300&quot; value=&quot;Slide 4&quot;/&gt;&lt;property id=&quot;20307&quot; value=&quot;318&quot;/&gt;&lt;/object&gt;&lt;object type=&quot;3&quot; unique_id=&quot;10056&quot;&gt;&lt;property id=&quot;20148&quot; value=&quot;5&quot;/&gt;&lt;property id=&quot;20300&quot; value=&quot;Slide 5&quot;/&gt;&lt;property id=&quot;20307&quot; value=&quot;319&quot;/&gt;&lt;/object&gt;&lt;object type=&quot;3&quot; unique_id=&quot;10057&quot;&gt;&lt;property id=&quot;20148&quot; value=&quot;5&quot;/&gt;&lt;property id=&quot;20300&quot; value=&quot;Slide 6&quot;/&gt;&lt;property id=&quot;20307&quot; value=&quot;320&quot;/&gt;&lt;/object&gt;&lt;object type=&quot;3&quot; unique_id=&quot;10058&quot;&gt;&lt;property id=&quot;20148&quot; value=&quot;5&quot;/&gt;&lt;property id=&quot;20300&quot; value=&quot;Slide 7&quot;/&gt;&lt;property id=&quot;20307&quot; value=&quot;321&quot;/&gt;&lt;/object&gt;&lt;object type=&quot;3&quot; unique_id=&quot;10059&quot;&gt;&lt;property id=&quot;20148&quot; value=&quot;5&quot;/&gt;&lt;property id=&quot;20300&quot; value=&quot;Slide 8&quot;/&gt;&lt;property id=&quot;20307&quot; value=&quot;322&quot;/&gt;&lt;/object&gt;&lt;object type=&quot;3&quot; unique_id=&quot;10060&quot;&gt;&lt;property id=&quot;20148&quot; value=&quot;5&quot;/&gt;&lt;property id=&quot;20300&quot; value=&quot;Slide 9&quot;/&gt;&lt;property id=&quot;20307&quot; value=&quot;323&quot;/&gt;&lt;/object&gt;&lt;object type=&quot;3&quot; unique_id=&quot;10061&quot;&gt;&lt;property id=&quot;20148&quot; value=&quot;5&quot;/&gt;&lt;property id=&quot;20300&quot; value=&quot;Slide 10&quot;/&gt;&lt;property id=&quot;20307&quot; value=&quot;324&quot;/&gt;&lt;/object&gt;&lt;object type=&quot;3&quot; unique_id=&quot;10062&quot;&gt;&lt;property id=&quot;20148&quot; value=&quot;5&quot;/&gt;&lt;property id=&quot;20300&quot; value=&quot;Slide 11&quot;/&gt;&lt;property id=&quot;20307&quot; value=&quot;325&quot;/&gt;&lt;/object&gt;&lt;object type=&quot;3&quot; unique_id=&quot;10063&quot;&gt;&lt;property id=&quot;20148&quot; value=&quot;5&quot;/&gt;&lt;property id=&quot;20300&quot; value=&quot;Slide 12&quot;/&gt;&lt;property id=&quot;20307&quot; value=&quot;32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onsortium template">
  <a:themeElements>
    <a:clrScheme name="Consortium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onsortium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onsortium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ortium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R:\Work\PERSONAL\brice\Consortium template.pot</Template>
  <TotalTime>3087</TotalTime>
  <Words>226</Words>
  <Application>Microsoft Office PowerPoint</Application>
  <PresentationFormat>On-screen Show (4:3)</PresentationFormat>
  <Paragraphs>61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Futura Std Medium</vt:lpstr>
      <vt:lpstr>Times New Roman</vt:lpstr>
      <vt:lpstr>Consortium template</vt:lpstr>
      <vt:lpstr>Worksheet</vt:lpstr>
      <vt:lpstr>PowerPoint Presentation</vt:lpstr>
      <vt:lpstr>PowerPoint Presentation</vt:lpstr>
      <vt:lpstr>An Example</vt:lpstr>
      <vt:lpstr>The Sustain Phase</vt:lpstr>
      <vt:lpstr>Sustaining NIATx</vt:lpstr>
      <vt:lpstr>The Sustain Phase for NIATx</vt:lpstr>
      <vt:lpstr>Three Strategies</vt:lpstr>
      <vt:lpstr>Education</vt:lpstr>
      <vt:lpstr>Systems</vt:lpstr>
      <vt:lpstr>Completing the Sustainability Checklist</vt:lpstr>
    </vt:vector>
  </TitlesOfParts>
  <Company>CHSRA  U.W. - Madison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brice</dc:creator>
  <cp:lastModifiedBy>davidg</cp:lastModifiedBy>
  <cp:revision>257</cp:revision>
  <cp:lastPrinted>2008-09-02T19:39:16Z</cp:lastPrinted>
  <dcterms:created xsi:type="dcterms:W3CDTF">2011-09-01T15:01:13Z</dcterms:created>
  <dcterms:modified xsi:type="dcterms:W3CDTF">2016-11-02T19:42:07Z</dcterms:modified>
</cp:coreProperties>
</file>