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6CF2504-190A-45D5-9BC8-196297861537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27D356D-E4A5-41CE-B302-EBD5ED38D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799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Crisis forms</a:t>
            </a: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Standard forms that are chapter 34 compliant that emphasis descalation steps. </a:t>
            </a: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New crisis binder process and review proccess</a:t>
            </a:r>
          </a:p>
          <a:p>
            <a:pPr marL="685800" lvl="1" indent="-228600">
              <a:spcBef>
                <a:spcPct val="0"/>
              </a:spcBef>
              <a:buFontTx/>
              <a:buAutoNum type="arabicPeriod"/>
            </a:pPr>
            <a:r>
              <a:rPr lang="en-US" altLang="en-US" smtClean="0"/>
              <a:t>HIPPA compliant on-call bags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0D149A-F633-4566-8665-7CA55A42D332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DC5012-D854-4BDB-B75C-6A13D25262C6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2690-8C57-4AF5-9C95-933C63C6C54B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D5C9E-D9C4-461D-AB65-981ABD71A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55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B372A-3874-4FB3-90C3-1524DA969067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D7964-088C-4DC4-A3F4-127DFC2EC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6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3229F-C9AD-4183-A3BB-E58C1C440D71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90D2F-FAD3-4990-A397-B25968463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6D508-5C1B-45DE-B947-75C9ABAF9C68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7BDD2-9010-4C5B-BC56-E3EDC9E7A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2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EBB0-3D1F-4E5D-98C5-3897A9753D3B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99BA0-0937-41A5-9D7E-D610B4045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42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35ECA-231C-4A54-9C57-476DF56BE027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ABB67-15AF-49E3-A9DE-0EB7A0A77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4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3F61-6787-415C-BD45-9B948B68F4A8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973BE-6A5D-471A-B4C5-41CDF055E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DD23E-5BC8-40A1-B9D2-270337C1BB8B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30310-831F-4008-A0DC-6C19CF979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8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1BF60-698B-4E7B-9EDE-5C902636C832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A331C-DCBA-4599-A8BD-1AF0DDEDD0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4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BB7FC-49BC-4E8E-92F5-0EC3349911D7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039BE-CB78-4CD4-82C1-0B821804B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6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85837-A656-4A20-9E85-E9EB8077A822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14AB3-4E58-4D76-8027-BBCCA5633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0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B4F2CC-04E0-48C3-BF91-DC1A548BF929}" type="datetimeFigureOut">
              <a:rPr lang="en-US"/>
              <a:pPr>
                <a:defRPr/>
              </a:pPr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1D306C-8EC7-4788-804C-2D38D92DC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Waupaca County DHHS</a:t>
            </a:r>
            <a:br>
              <a:rPr lang="en-US" dirty="0" smtClean="0"/>
            </a:br>
            <a:r>
              <a:rPr lang="en-US" dirty="0" smtClean="0"/>
              <a:t>2016 </a:t>
            </a:r>
            <a:r>
              <a:rPr lang="en-US" dirty="0" err="1" smtClean="0"/>
              <a:t>NIATx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332163"/>
            <a:ext cx="7924800" cy="2535237"/>
          </a:xfrm>
        </p:spPr>
        <p:txBody>
          <a:bodyPr>
            <a:normAutofit fontScale="62500" lnSpcReduction="20000"/>
          </a:bodyPr>
          <a:lstStyle/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800" b="1" dirty="0" smtClean="0"/>
              <a:t>Ted Conachen				Becky Green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800" b="1" dirty="0" smtClean="0"/>
              <a:t>Mackenzie Harness				Erica Becker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800" b="1" dirty="0" smtClean="0"/>
              <a:t>Heather Van Kooy				Natalie Doemel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800" b="1" dirty="0" smtClean="0"/>
              <a:t>Trisha Taber					Sherrie Nichols</a:t>
            </a:r>
          </a:p>
          <a:p>
            <a:pPr algn="l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800" b="1" dirty="0" smtClean="0"/>
              <a:t>Sarah Binder					Shannon Kelly</a:t>
            </a:r>
          </a:p>
          <a:p>
            <a:pPr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Waupaca County DHHS</a:t>
            </a:r>
            <a:br>
              <a:rPr lang="en-US" dirty="0" smtClean="0"/>
            </a:br>
            <a:r>
              <a:rPr lang="en-US" dirty="0" smtClean="0"/>
              <a:t>2016 </a:t>
            </a:r>
            <a:r>
              <a:rPr lang="en-US" dirty="0" err="1" smtClean="0"/>
              <a:t>NIATx</a:t>
            </a:r>
            <a:r>
              <a:rPr lang="en-US" dirty="0" smtClean="0"/>
              <a:t> Project Aims</a:t>
            </a:r>
            <a:endParaRPr lang="en-US"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itchFamily="34" charset="0"/>
              <a:buAutoNum type="arabicPeriod"/>
            </a:pPr>
            <a:r>
              <a:rPr lang="en-US" altLang="en-US" sz="3200" smtClean="0"/>
              <a:t>Develop a narrative safety plan/crisis plan that is standardized &amp; accessible. </a:t>
            </a:r>
          </a:p>
          <a:p>
            <a:pPr marL="650875" indent="-514350">
              <a:buFont typeface="Lucida Sans" pitchFamily="34" charset="0"/>
              <a:buAutoNum type="arabicPeriod"/>
            </a:pPr>
            <a:r>
              <a:rPr lang="en-US" altLang="en-US" sz="3200" smtClean="0"/>
              <a:t>Provide education to Law Enforcement and hospitals to support establishing protocols. </a:t>
            </a:r>
          </a:p>
          <a:p>
            <a:pPr marL="650875" indent="-514350">
              <a:buFont typeface="Lucida Sans" pitchFamily="34" charset="0"/>
              <a:buAutoNum type="arabicPeriod"/>
            </a:pPr>
            <a:r>
              <a:rPr lang="en-US" altLang="en-US" sz="3200" smtClean="0"/>
              <a:t>Reassess on-call schedule.</a:t>
            </a:r>
          </a:p>
          <a:p>
            <a:pPr marL="650875" indent="-514350">
              <a:buFont typeface="Lucida Sans" pitchFamily="34" charset="0"/>
              <a:buAutoNum type="arabicPeriod"/>
            </a:pPr>
            <a:r>
              <a:rPr lang="en-US" altLang="en-US" sz="3200" smtClean="0"/>
              <a:t>Assess and rework next day work and crisis slots.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Waupaca County DHHS</a:t>
            </a:r>
            <a:br>
              <a:rPr lang="en-US" dirty="0" smtClean="0"/>
            </a:br>
            <a:r>
              <a:rPr lang="en-US" dirty="0" smtClean="0"/>
              <a:t>2016 </a:t>
            </a:r>
            <a:r>
              <a:rPr lang="en-US" dirty="0" err="1" smtClean="0"/>
              <a:t>NIATx</a:t>
            </a:r>
            <a:r>
              <a:rPr lang="en-US" dirty="0" smtClean="0"/>
              <a:t> Project Changes</a:t>
            </a:r>
            <a:endParaRPr lang="en-US"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Lucida Sans" pitchFamily="34" charset="0"/>
              <a:buAutoNum type="arabicPeriod"/>
            </a:pPr>
            <a:r>
              <a:rPr lang="en-US" altLang="en-US" sz="3200" smtClean="0"/>
              <a:t>Developed new crisis plan form &amp; access system</a:t>
            </a:r>
          </a:p>
          <a:p>
            <a:pPr marL="650875" indent="-514350">
              <a:buFont typeface="Lucida Sans" pitchFamily="34" charset="0"/>
              <a:buAutoNum type="arabicPeriod"/>
            </a:pPr>
            <a:r>
              <a:rPr lang="en-US" altLang="en-US" sz="3200" smtClean="0"/>
              <a:t>Revamp on-call schedule</a:t>
            </a:r>
          </a:p>
          <a:p>
            <a:pPr marL="971550" lvl="1" indent="-514350"/>
            <a:r>
              <a:rPr lang="en-US" altLang="en-US" sz="3200" smtClean="0"/>
              <a:t>Changes to follow up work</a:t>
            </a:r>
          </a:p>
          <a:p>
            <a:pPr marL="650875" indent="-514350">
              <a:buFont typeface="Lucida Sans" pitchFamily="34" charset="0"/>
              <a:buAutoNum type="arabicPeriod"/>
            </a:pPr>
            <a:r>
              <a:rPr lang="en-US" altLang="en-US" sz="3200" smtClean="0"/>
              <a:t>Proclamation = No More Slam Dunks</a:t>
            </a:r>
          </a:p>
          <a:p>
            <a:pPr marL="650875" indent="-514350">
              <a:buFont typeface="Lucida Sans" pitchFamily="34" charset="0"/>
              <a:buAutoNum type="arabicPeriod"/>
            </a:pPr>
            <a:r>
              <a:rPr lang="en-US" altLang="en-US" sz="3200" smtClean="0"/>
              <a:t>Administrative meetings with LE’s and Hospitals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Waupaca County DHHS</a:t>
            </a:r>
            <a:br>
              <a:rPr lang="en-US" dirty="0" smtClean="0"/>
            </a:br>
            <a:r>
              <a:rPr lang="en-US" dirty="0" smtClean="0"/>
              <a:t>2016 </a:t>
            </a:r>
            <a:r>
              <a:rPr lang="en-US" dirty="0" err="1" smtClean="0"/>
              <a:t>NIATx</a:t>
            </a:r>
            <a:r>
              <a:rPr lang="en-US" dirty="0" smtClean="0"/>
              <a:t> Project Results</a:t>
            </a: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smtClean="0"/>
              <a:t>Mobile response</a:t>
            </a:r>
          </a:p>
          <a:p>
            <a:r>
              <a:rPr lang="en-US" altLang="en-US" sz="3200" smtClean="0"/>
              <a:t>Increase in diversions</a:t>
            </a:r>
          </a:p>
          <a:p>
            <a:r>
              <a:rPr lang="en-US" altLang="en-US" sz="3200" smtClean="0"/>
              <a:t>Increase in usage of stabilization house</a:t>
            </a:r>
          </a:p>
          <a:p>
            <a:r>
              <a:rPr lang="en-US" altLang="en-US" sz="3200" smtClean="0"/>
              <a:t>Decrease in youth hospitalizations</a:t>
            </a:r>
          </a:p>
          <a:p>
            <a:r>
              <a:rPr lang="en-US" altLang="en-US" sz="3200" smtClean="0"/>
              <a:t>Increase knowledge of Chapter 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Waupaca County DHHS</a:t>
            </a:r>
            <a:br>
              <a:rPr lang="en-US" dirty="0" smtClean="0"/>
            </a:br>
            <a:r>
              <a:rPr lang="en-US" dirty="0" smtClean="0"/>
              <a:t>2016 </a:t>
            </a:r>
            <a:r>
              <a:rPr lang="en-US" dirty="0" err="1" smtClean="0"/>
              <a:t>NIATx</a:t>
            </a:r>
            <a:r>
              <a:rPr lang="en-US" dirty="0" smtClean="0"/>
              <a:t> Project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Hire a 4</a:t>
            </a:r>
            <a:r>
              <a:rPr lang="en-US" baseline="30000" dirty="0" smtClean="0"/>
              <a:t>th</a:t>
            </a:r>
            <a:r>
              <a:rPr lang="en-US" dirty="0" smtClean="0"/>
              <a:t> BH crisis case manager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Monitor crisis plans and crisis binders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Crisis plan writing workshop</a:t>
            </a:r>
          </a:p>
          <a:p>
            <a:pPr marL="868680" lvl="1" indent="-283464"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Follow up/check-in conversations with LE and Hospitals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/>
              <a:t>Continue to plan for a next day crisis slot with MD’s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Waupaca County DHHS</a:t>
            </a:r>
            <a:br>
              <a:rPr lang="en-US" dirty="0" smtClean="0"/>
            </a:br>
            <a:r>
              <a:rPr lang="en-US" dirty="0" smtClean="0"/>
              <a:t>2016 </a:t>
            </a:r>
            <a:r>
              <a:rPr lang="en-US" dirty="0" err="1" smtClean="0"/>
              <a:t>NIATx</a:t>
            </a:r>
            <a:r>
              <a:rPr lang="en-US" dirty="0" smtClean="0"/>
              <a:t> Project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“Fierceness takes honesty and commitment.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Fierceness means telling yourself the truth about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what’s at stake and what’s possible, without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expending a drop of energy on trying to make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everything okay.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Because everything will never be okay.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And everything is always okay.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Fierce means living with the simultaneous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certainty that this is vitally important and this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might not work.”				~Seth </a:t>
            </a:r>
            <a:r>
              <a:rPr lang="en-US" dirty="0" err="1" smtClean="0"/>
              <a:t>Godin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233</Words>
  <Application>Microsoft Office PowerPoint</Application>
  <PresentationFormat>On-screen Show (4:3)</PresentationFormat>
  <Paragraphs>49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Waupaca County DHHS 2016 NIATx Project</vt:lpstr>
      <vt:lpstr>Waupaca County DHHS 2016 NIATx Project Aims</vt:lpstr>
      <vt:lpstr>Waupaca County DHHS 2016 NIATx Project Changes</vt:lpstr>
      <vt:lpstr>Waupaca County DHHS 2016 NIATx Project Results</vt:lpstr>
      <vt:lpstr>Waupaca County DHHS 2016 NIATx Project Next Steps</vt:lpstr>
      <vt:lpstr>Waupaca County DHHS 2016 NIATx Project Impact</vt:lpstr>
    </vt:vector>
  </TitlesOfParts>
  <Company>Waupaca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Waupaca County DHHS 2016 NIATx Project</dc:title>
  <dc:creator>shannon.kelly</dc:creator>
  <cp:lastModifiedBy>jjpulver</cp:lastModifiedBy>
  <cp:revision>8</cp:revision>
  <dcterms:created xsi:type="dcterms:W3CDTF">2016-10-14T18:47:44Z</dcterms:created>
  <dcterms:modified xsi:type="dcterms:W3CDTF">2016-10-16T17:58:16Z</dcterms:modified>
</cp:coreProperties>
</file>