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5" r:id="rId10"/>
    <p:sldId id="363" r:id="rId11"/>
    <p:sldId id="364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2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rgbClr val="FFFFFF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 dirty="0" smtClean="0">
                <a:solidFill>
                  <a:srgbClr val="FFFFFF"/>
                </a:solidFill>
                <a:latin typeface="Arial" pitchFamily="34" charset="0"/>
              </a:rPr>
              <a:t>Promising Practices</a:t>
            </a:r>
            <a:endParaRPr lang="en-US" sz="6600" b="1" i="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4196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dirty="0">
                <a:solidFill>
                  <a:srgbClr val="FFFFFF"/>
                </a:solidFill>
              </a:rPr>
              <a:t>Observations and Ideas: Promising Practices From WI Readmission </a:t>
            </a:r>
            <a:r>
              <a:rPr lang="en-US" i="0" dirty="0" err="1">
                <a:solidFill>
                  <a:srgbClr val="FFFFFF"/>
                </a:solidFill>
              </a:rPr>
              <a:t>Collaboratives</a:t>
            </a:r>
            <a:endParaRPr lang="en-US" i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0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Assignment</a:t>
            </a:r>
            <a:endParaRPr lang="en-US" sz="44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928914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i="0" dirty="0" smtClean="0">
                <a:solidFill>
                  <a:srgbClr val="000000"/>
                </a:solidFill>
                <a:latin typeface="Arial" charset="0"/>
              </a:rPr>
              <a:t>Pick Top 3 Items That Could Reduce Readmissions in Your County</a:t>
            </a:r>
            <a:endParaRPr lang="en-US" sz="3200" i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06600"/>
            <a:ext cx="7645400" cy="452596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can we add to the list?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we have learned….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59000"/>
            <a:ext cx="7645400" cy="4373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Pre-Admission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During Stay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Pre-Admission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/>
              <a:t>Crisis Interventions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Have a diversion program for crisis and detox patients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Develop a crisis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Crisis Interventions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Increase crisis line capacity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Network with local police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Go to home (to de-escalate)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5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Pre-Admission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Good </a:t>
            </a:r>
            <a:r>
              <a:rPr lang="en-US" dirty="0"/>
              <a:t>cross-department communication prior to admission </a:t>
            </a:r>
            <a:r>
              <a:rPr lang="en-US" dirty="0" smtClean="0"/>
              <a:t>decision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Next-day appointment from 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Adopt a single point of entry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Peer supports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57" y="685800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During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Apply evidence based practices (e.g. motivational interviewing, contingency mgt., dialectical behavioral therapy) to increase continuation and reduce no-shows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Develop a crisis plan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i="1" dirty="0" smtClean="0"/>
              <a:t>Planning for Discharge:</a:t>
            </a:r>
          </a:p>
          <a:p>
            <a:pPr>
              <a:defRPr/>
            </a:pPr>
            <a:r>
              <a:rPr lang="en-US" dirty="0" smtClean="0"/>
              <a:t>Begin discharge planning at 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Social worker assessment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Multidisciplinary case </a:t>
            </a:r>
            <a:r>
              <a:rPr lang="en-US" dirty="0" err="1" smtClean="0"/>
              <a:t>staffings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During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9300"/>
            <a:ext cx="7772400" cy="41068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/>
              <a:t>Discharge Process</a:t>
            </a:r>
          </a:p>
          <a:p>
            <a:pPr>
              <a:defRPr/>
            </a:pPr>
            <a:r>
              <a:rPr lang="en-US" dirty="0" smtClean="0"/>
              <a:t>Social Worker/Nurse Apply check-out of crisis plan, community resources, &amp; meds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Warm hand-offs (OP in dx, assessment prior, counselor introduction)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Post-discharge follow-up (phone, case mgt.,)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Reduce wait time from hospital to detox to outpatient.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Administrative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Increase Medicaid Coverage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Develop standardized assessment across a region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Conduct readmission analysis of types and frequency of re-admitters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1318</TotalTime>
  <Words>218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Consortium template</vt:lpstr>
      <vt:lpstr>PowerPoint Presentation</vt:lpstr>
      <vt:lpstr>What we have learned….</vt:lpstr>
      <vt:lpstr>Pre-Admission</vt:lpstr>
      <vt:lpstr>Crisis Interventions (Cont.)</vt:lpstr>
      <vt:lpstr>Pre-Admission (Cont.)</vt:lpstr>
      <vt:lpstr>During Stay</vt:lpstr>
      <vt:lpstr>During Stay</vt:lpstr>
      <vt:lpstr>Post-Discharge</vt:lpstr>
      <vt:lpstr>Administrative Processes</vt:lpstr>
      <vt:lpstr>PowerPoint Presentation</vt:lpstr>
      <vt:lpstr>Questions?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jjpulver</cp:lastModifiedBy>
  <cp:revision>100</cp:revision>
  <cp:lastPrinted>2008-09-02T19:39:16Z</cp:lastPrinted>
  <dcterms:created xsi:type="dcterms:W3CDTF">2014-02-26T17:01:13Z</dcterms:created>
  <dcterms:modified xsi:type="dcterms:W3CDTF">2016-02-22T18:54:31Z</dcterms:modified>
</cp:coreProperties>
</file>