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2" r:id="rId2"/>
    <p:sldId id="313" r:id="rId3"/>
    <p:sldId id="314" r:id="rId4"/>
    <p:sldId id="315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Call Schedule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800" dirty="0" smtClean="0">
                <a:latin typeface="Arial" charset="0"/>
              </a:rPr>
              <a:t>3</a:t>
            </a:r>
            <a:r>
              <a:rPr lang="en-US" sz="2800" baseline="30000" dirty="0" smtClean="0">
                <a:latin typeface="Arial" charset="0"/>
              </a:rPr>
              <a:t>rd</a:t>
            </a:r>
            <a:r>
              <a:rPr lang="en-US" sz="2800" dirty="0" smtClean="0">
                <a:latin typeface="Arial" charset="0"/>
              </a:rPr>
              <a:t> Wednesday of the month, 12pm CT</a:t>
            </a:r>
          </a:p>
          <a:p>
            <a:pPr marL="0" indent="0">
              <a:buNone/>
              <a:defRPr/>
            </a:pPr>
            <a:endParaRPr lang="en-US" sz="2800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en-US" sz="2800" dirty="0"/>
              <a:t>Call in information: </a:t>
            </a:r>
            <a:r>
              <a:rPr lang="en-US" sz="2800" dirty="0" smtClean="0"/>
              <a:t>1-888-291-0079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passcode: 6654013#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3581400" cy="4525963"/>
          </a:xfrm>
        </p:spPr>
        <p:txBody>
          <a:bodyPr/>
          <a:lstStyle/>
          <a:p>
            <a:r>
              <a:rPr lang="en-US" dirty="0" smtClean="0"/>
              <a:t>February 15</a:t>
            </a:r>
          </a:p>
          <a:p>
            <a:r>
              <a:rPr lang="en-US" dirty="0" smtClean="0"/>
              <a:t>March 15</a:t>
            </a:r>
          </a:p>
          <a:p>
            <a:r>
              <a:rPr lang="en-US" dirty="0" smtClean="0"/>
              <a:t>April 19</a:t>
            </a:r>
          </a:p>
          <a:p>
            <a:r>
              <a:rPr lang="en-US" dirty="0" smtClean="0"/>
              <a:t>May 17</a:t>
            </a:r>
          </a:p>
          <a:p>
            <a:r>
              <a:rPr lang="en-US" dirty="0" smtClean="0"/>
              <a:t>June 21</a:t>
            </a:r>
          </a:p>
          <a:p>
            <a:r>
              <a:rPr lang="en-US" dirty="0" smtClean="0"/>
              <a:t>July (Skip)</a:t>
            </a:r>
          </a:p>
          <a:p>
            <a:r>
              <a:rPr lang="en-US" dirty="0" smtClean="0"/>
              <a:t>August 16</a:t>
            </a:r>
          </a:p>
          <a:p>
            <a:r>
              <a:rPr lang="en-US" dirty="0" smtClean="0"/>
              <a:t>September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2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 smtClean="0"/>
              <a:t>Contact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4830763"/>
          </a:xfrm>
        </p:spPr>
        <p:txBody>
          <a:bodyPr/>
          <a:lstStyle/>
          <a:p>
            <a:r>
              <a:rPr lang="en-US" sz="2300" dirty="0">
                <a:solidFill>
                  <a:srgbClr val="0070C0"/>
                </a:solidFill>
              </a:rPr>
              <a:t>Dan Zimmermann</a:t>
            </a:r>
            <a:r>
              <a:rPr lang="en-US" sz="2300" dirty="0" smtClean="0">
                <a:solidFill>
                  <a:srgbClr val="29297D"/>
                </a:solidFill>
              </a:rPr>
              <a:t>: </a:t>
            </a:r>
            <a:r>
              <a:rPr lang="en-US" sz="2300" dirty="0"/>
              <a:t>Daniel.Zimmerman@dhs.wisconsin.gov</a:t>
            </a:r>
            <a:endParaRPr lang="en-US" sz="2300" dirty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Ron </a:t>
            </a:r>
            <a:r>
              <a:rPr lang="en-US" sz="2400" dirty="0" err="1">
                <a:solidFill>
                  <a:srgbClr val="0070C0"/>
                </a:solidFill>
              </a:rPr>
              <a:t>Bonlender</a:t>
            </a:r>
            <a:r>
              <a:rPr lang="en-US" sz="2400" dirty="0">
                <a:solidFill>
                  <a:srgbClr val="0070C0"/>
                </a:solidFill>
              </a:rPr>
              <a:t>:  </a:t>
            </a:r>
            <a:r>
              <a:rPr lang="en-US" sz="2400" dirty="0"/>
              <a:t>Ronald.Bonlender@dhs.wisconsin.gov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Todd Molfenter: </a:t>
            </a:r>
            <a:r>
              <a:rPr lang="en-US" sz="2400" dirty="0" smtClean="0">
                <a:solidFill>
                  <a:schemeClr val="tx2"/>
                </a:solidFill>
              </a:rPr>
              <a:t>Todd.Molfenter@wisc.edu, 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608-262-1685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Jeanne Pulvermacher</a:t>
            </a:r>
            <a:r>
              <a:rPr lang="en-US" sz="2400" dirty="0" smtClean="0"/>
              <a:t>: Jeanne.Pulvermacher@wisc.edu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608-513-9430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413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 smtClean="0"/>
              <a:t>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48307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 Walkthrough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Set Up Monthly Coach Meeting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Finish Project Charter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196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1308</TotalTime>
  <Words>68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Consortium template</vt:lpstr>
      <vt:lpstr>Call Schedule</vt:lpstr>
      <vt:lpstr>Call Dates</vt:lpstr>
      <vt:lpstr>Contact information</vt:lpstr>
      <vt:lpstr>Next Steps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jjpulver</cp:lastModifiedBy>
  <cp:revision>102</cp:revision>
  <cp:lastPrinted>2008-09-02T19:39:16Z</cp:lastPrinted>
  <dcterms:created xsi:type="dcterms:W3CDTF">2014-02-26T17:01:13Z</dcterms:created>
  <dcterms:modified xsi:type="dcterms:W3CDTF">2017-01-24T20:47:58Z</dcterms:modified>
</cp:coreProperties>
</file>