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0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1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28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373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06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02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37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4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2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3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6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5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4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0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7A0EA00-EAD4-4D8B-BD7A-C475F67CFECB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D25C-3F1D-47A7-A834-92876D0F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39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Brown County </a:t>
            </a:r>
            <a:r>
              <a:rPr lang="en-US" dirty="0" err="1" smtClean="0"/>
              <a:t>NIATx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Johnson</a:t>
            </a:r>
            <a:r>
              <a:rPr lang="en-US" smtClean="0"/>
              <a:t>, </a:t>
            </a:r>
            <a:r>
              <a:rPr lang="en-US" smtClean="0"/>
              <a:t>mandy</a:t>
            </a:r>
            <a:r>
              <a:rPr lang="en-US" dirty="0" smtClean="0"/>
              <a:t> </a:t>
            </a:r>
            <a:r>
              <a:rPr lang="en-US" dirty="0" err="1" smtClean="0"/>
              <a:t>woodward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16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Aim. To increase the number of post hospital contacts for those identified as high risk </a:t>
            </a:r>
            <a:r>
              <a:rPr lang="en-US" smtClean="0"/>
              <a:t>for readmission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5592061"/>
            <a:ext cx="882565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8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April-June. 15 individuals under case management who had a readmission. (Total: 27 of 172 admissions. 15.69% readmission rate 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 of the 15, 9 were placed in either long term care or CBRF setting. 6 were returned to their home with ongoing supports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46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July –Sept. 5 readmissions for case management clients. (Total.9 of 192 readmissions. 6.25% readmission rate)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Out of the 5. 1 person had fled the state and was returned. 1 was an attempt to transition into own apartment after many years in structured settings.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78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17715"/>
            <a:ext cx="8825657" cy="4559666"/>
          </a:xfrm>
        </p:spPr>
        <p:txBody>
          <a:bodyPr/>
          <a:lstStyle/>
          <a:p>
            <a:r>
              <a:rPr lang="en-US" dirty="0" smtClean="0"/>
              <a:t>INTERPRETATION OF DATA AND NEXT STEPS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79"/>
            <a:ext cx="8825658" cy="2250437"/>
          </a:xfrm>
        </p:spPr>
        <p:txBody>
          <a:bodyPr>
            <a:normAutofit/>
          </a:bodyPr>
          <a:lstStyle/>
          <a:p>
            <a:r>
              <a:rPr lang="en-US" dirty="0" smtClean="0"/>
              <a:t>Significant decrease ion readmissions during the July-Sept period.  15.69% down to 6.25%. (Total admissions)</a:t>
            </a:r>
          </a:p>
          <a:p>
            <a:r>
              <a:rPr lang="en-US" dirty="0" smtClean="0"/>
              <a:t>Not able to find correlation of increased case management as 12 of the 20 individuals were placed in either long term care or </a:t>
            </a:r>
            <a:r>
              <a:rPr lang="en-US" dirty="0" err="1" smtClean="0"/>
              <a:t>cbrf</a:t>
            </a:r>
            <a:r>
              <a:rPr lang="en-US" dirty="0" smtClean="0"/>
              <a:t> setting.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2851090"/>
          </a:xfrm>
        </p:spPr>
        <p:txBody>
          <a:bodyPr/>
          <a:lstStyle/>
          <a:p>
            <a:r>
              <a:rPr lang="en-US" dirty="0" smtClean="0"/>
              <a:t>Review each readmission and collect data on common themes. Focus on developing preventable measures that will be addressed in discharge planning.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980784" y="6743769"/>
            <a:ext cx="882565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94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98</TotalTime>
  <Words>210</Words>
  <Application>Microsoft Office PowerPoint</Application>
  <PresentationFormat>Custom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Brown County NIATx 2017</vt:lpstr>
      <vt:lpstr>Big Aim. To increase the number of post hospital contacts for those identified as high risk for readmission</vt:lpstr>
      <vt:lpstr>DATA: April-June. 15 individuals under case management who had a readmission. (Total: 27 of 172 admissions. 15.69% readmission rate )</vt:lpstr>
      <vt:lpstr>DATA: July –Sept. 5 readmissions for case management clients. (Total.9 of 192 readmissions. 6.25% readmission rate)</vt:lpstr>
      <vt:lpstr>INTERPRETATION OF DATA AND NEXT STEPS</vt:lpstr>
      <vt:lpstr>Review each readmission and collect data on common themes. Focus on developing preventable measures that will be addressed in discharge planning.  </vt:lpstr>
    </vt:vector>
  </TitlesOfParts>
  <Company>Brown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County NIATx 2017</dc:title>
  <dc:creator>Johnson, Mark R.</dc:creator>
  <cp:lastModifiedBy>jjpulver</cp:lastModifiedBy>
  <cp:revision>16</cp:revision>
  <dcterms:created xsi:type="dcterms:W3CDTF">2017-10-16T11:35:09Z</dcterms:created>
  <dcterms:modified xsi:type="dcterms:W3CDTF">2017-10-23T17:59:59Z</dcterms:modified>
</cp:coreProperties>
</file>