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0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52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21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0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55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1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1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4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8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2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8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5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3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DA2C341-9258-4EF7-A061-C4DC0875F2CF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6532CB-9B52-44F2-860A-0C4ADDF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Readmission Reduction Project – Dodge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Team: Kim Kunz, Sara Gaska, Emily Jorgenson, Melissa 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3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Dodge County will reduce readmissions from our baseline of 8.9% to a goal of 5% by October 15,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3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First Cycle</a:t>
            </a:r>
            <a:r>
              <a:rPr lang="en-US" dirty="0" smtClean="0"/>
              <a:t>: Consistent follow-up phone calls to consumer released from hospital within 72 hours of discharge. (3.13.17-5.12.17)</a:t>
            </a:r>
          </a:p>
          <a:p>
            <a:r>
              <a:rPr lang="en-US" b="1" u="sng" dirty="0" smtClean="0"/>
              <a:t>Second Cycle</a:t>
            </a:r>
            <a:r>
              <a:rPr lang="en-US" dirty="0" smtClean="0"/>
              <a:t>: Ensure the consumer is connected with the appropriate level of care upon discharge from hospital; continuing with follow-up phone calls/in-person office visit. (7.3.17-8.4.17)</a:t>
            </a:r>
          </a:p>
          <a:p>
            <a:r>
              <a:rPr lang="en-US" b="1" u="sng" dirty="0" smtClean="0"/>
              <a:t>Third Cycle</a:t>
            </a:r>
            <a:r>
              <a:rPr lang="en-US" dirty="0" smtClean="0"/>
              <a:t>: Complete a warm handoff prior to discharge from hospital (crisis staff or community programs staff). (8.15.17-9.15.17)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7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82881"/>
            <a:ext cx="10018713" cy="1619794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63040"/>
            <a:ext cx="10018713" cy="497695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Cycle </a:t>
            </a:r>
            <a:r>
              <a:rPr lang="en-US" b="1" u="sng" dirty="0" smtClean="0"/>
              <a:t>1</a:t>
            </a:r>
            <a:r>
              <a:rPr lang="en-US" dirty="0" smtClean="0"/>
              <a:t>: 25 admissions; </a:t>
            </a:r>
            <a:r>
              <a:rPr lang="en-US" dirty="0" smtClean="0"/>
              <a:t>one </a:t>
            </a:r>
            <a:r>
              <a:rPr lang="en-US" dirty="0" smtClean="0"/>
              <a:t>re-admitted </a:t>
            </a:r>
            <a:r>
              <a:rPr lang="en-US" dirty="0" smtClean="0"/>
              <a:t>within 30 </a:t>
            </a:r>
            <a:r>
              <a:rPr lang="en-US" dirty="0" smtClean="0"/>
              <a:t>days;  </a:t>
            </a:r>
            <a:r>
              <a:rPr lang="en-US" dirty="0" smtClean="0"/>
              <a:t>4 </a:t>
            </a:r>
            <a:r>
              <a:rPr lang="en-US" dirty="0" smtClean="0"/>
              <a:t>re-admitted </a:t>
            </a:r>
            <a:r>
              <a:rPr lang="en-US" dirty="0" smtClean="0"/>
              <a:t>within 90 days.</a:t>
            </a:r>
          </a:p>
          <a:p>
            <a:pPr lvl="1"/>
            <a:r>
              <a:rPr lang="en-US" dirty="0" smtClean="0"/>
              <a:t>Success</a:t>
            </a:r>
            <a:r>
              <a:rPr lang="en-US" dirty="0" smtClean="0"/>
              <a:t>! Our readmission rate was 4%, which was an overall decrease.  </a:t>
            </a:r>
            <a:endParaRPr lang="en-US" dirty="0" smtClean="0"/>
          </a:p>
          <a:p>
            <a:r>
              <a:rPr lang="en-US" b="1" u="sng" dirty="0" smtClean="0"/>
              <a:t>Cycle 2</a:t>
            </a:r>
            <a:r>
              <a:rPr lang="en-US" dirty="0" smtClean="0"/>
              <a:t>:  </a:t>
            </a:r>
            <a:r>
              <a:rPr lang="en-US" dirty="0" smtClean="0"/>
              <a:t>12 admissions; 1 re-admitted </a:t>
            </a:r>
            <a:r>
              <a:rPr lang="en-US" dirty="0" smtClean="0"/>
              <a:t>within 30 </a:t>
            </a:r>
            <a:r>
              <a:rPr lang="en-US" dirty="0" smtClean="0"/>
              <a:t>days</a:t>
            </a:r>
            <a:endParaRPr lang="en-US" dirty="0" smtClean="0"/>
          </a:p>
          <a:p>
            <a:pPr lvl="1"/>
            <a:r>
              <a:rPr lang="en-US" dirty="0" smtClean="0"/>
              <a:t>Success!  We did find that most individuals were within the appropriate level of care, but a few that were not were able to be connected with appropriate services.</a:t>
            </a:r>
          </a:p>
          <a:p>
            <a:r>
              <a:rPr lang="en-US" b="1" u="sng" dirty="0" smtClean="0"/>
              <a:t>Cycle 3</a:t>
            </a:r>
            <a:r>
              <a:rPr lang="en-US" dirty="0" smtClean="0"/>
              <a:t>: </a:t>
            </a:r>
            <a:r>
              <a:rPr lang="en-US" dirty="0" smtClean="0"/>
              <a:t>14 admissions; </a:t>
            </a:r>
            <a:r>
              <a:rPr lang="en-US" dirty="0" smtClean="0"/>
              <a:t>no</a:t>
            </a:r>
            <a:r>
              <a:rPr lang="en-US" dirty="0" smtClean="0"/>
              <a:t> </a:t>
            </a:r>
            <a:r>
              <a:rPr lang="en-US" dirty="0" smtClean="0"/>
              <a:t>individuals were re-admitted within 30 days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Success! Crisis or Community program staff attempting to see prior to discharge.</a:t>
            </a:r>
            <a:endParaRPr lang="en-US" dirty="0" smtClean="0"/>
          </a:p>
          <a:p>
            <a:r>
              <a:rPr lang="en-US" b="1" u="sng" dirty="0" smtClean="0"/>
              <a:t>Overall</a:t>
            </a:r>
            <a:r>
              <a:rPr lang="en-US" dirty="0" smtClean="0"/>
              <a:t>: 51 </a:t>
            </a:r>
            <a:r>
              <a:rPr lang="en-US" dirty="0" smtClean="0"/>
              <a:t>admissions during this project with </a:t>
            </a:r>
            <a:r>
              <a:rPr lang="en-US" dirty="0" smtClean="0"/>
              <a:t>only 2 </a:t>
            </a:r>
            <a:r>
              <a:rPr lang="en-US" dirty="0" smtClean="0"/>
              <a:t>re-admissions within 30 days.</a:t>
            </a:r>
          </a:p>
          <a:p>
            <a:r>
              <a:rPr lang="en-US" b="1" u="sng" dirty="0" smtClean="0"/>
              <a:t>Final </a:t>
            </a:r>
            <a:r>
              <a:rPr lang="en-US" b="1" u="sng" dirty="0" smtClean="0"/>
              <a:t>Achievement</a:t>
            </a:r>
            <a:r>
              <a:rPr lang="en-US" dirty="0" smtClean="0"/>
              <a:t>: Our goal was a 30 day re-admission rate of 5% and we ended with a re-admission rate of 3.9%!  </a:t>
            </a:r>
          </a:p>
        </p:txBody>
      </p:sp>
    </p:spTree>
    <p:extLst>
      <p:ext uri="{BB962C8B-B14F-4D97-AF65-F5344CB8AC3E}">
        <p14:creationId xmlns:p14="http://schemas.microsoft.com/office/powerpoint/2010/main" val="29130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ADOPT CHANGES! </a:t>
            </a:r>
            <a:endParaRPr lang="en-US" dirty="0" smtClean="0"/>
          </a:p>
          <a:p>
            <a:r>
              <a:rPr lang="en-US" dirty="0" smtClean="0"/>
              <a:t>Continue with warm </a:t>
            </a:r>
            <a:r>
              <a:rPr lang="en-US" dirty="0" smtClean="0"/>
              <a:t>hand off (if possible) prior to discharge</a:t>
            </a:r>
          </a:p>
          <a:p>
            <a:r>
              <a:rPr lang="en-US" dirty="0" smtClean="0"/>
              <a:t>Continue with follow up phone call with in 24-48 hours of discharge</a:t>
            </a:r>
          </a:p>
          <a:p>
            <a:r>
              <a:rPr lang="en-US" dirty="0" smtClean="0"/>
              <a:t>Continue to ensure consumer is involved in the appropriate level of care</a:t>
            </a:r>
          </a:p>
        </p:txBody>
      </p:sp>
    </p:spTree>
    <p:extLst>
      <p:ext uri="{BB962C8B-B14F-4D97-AF65-F5344CB8AC3E}">
        <p14:creationId xmlns:p14="http://schemas.microsoft.com/office/powerpoint/2010/main" val="270392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25189"/>
            <a:ext cx="10018713" cy="4193177"/>
          </a:xfrm>
        </p:spPr>
        <p:txBody>
          <a:bodyPr>
            <a:normAutofit/>
          </a:bodyPr>
          <a:lstStyle/>
          <a:p>
            <a:r>
              <a:rPr lang="en-US" dirty="0" smtClean="0"/>
              <a:t>Initial re-admission rate for Dodge County was 8.9% with a goal of 5%</a:t>
            </a:r>
          </a:p>
          <a:p>
            <a:r>
              <a:rPr lang="en-US" dirty="0" smtClean="0"/>
              <a:t>Final Achievement: 30 day re-admission rate was 3.9%</a:t>
            </a:r>
            <a:endParaRPr lang="en-US" dirty="0" smtClean="0"/>
          </a:p>
          <a:p>
            <a:r>
              <a:rPr lang="en-US" dirty="0" smtClean="0"/>
              <a:t>Allowed us to better service consumers</a:t>
            </a:r>
          </a:p>
          <a:p>
            <a:r>
              <a:rPr lang="en-US" dirty="0" smtClean="0"/>
              <a:t>Able to be creative and utilize community program staff in warm hand off</a:t>
            </a:r>
            <a:endParaRPr lang="en-US" dirty="0" smtClean="0"/>
          </a:p>
          <a:p>
            <a:r>
              <a:rPr lang="en-US" dirty="0" smtClean="0"/>
              <a:t>Ensure consumers are receiving appropriate level of care</a:t>
            </a:r>
          </a:p>
          <a:p>
            <a:r>
              <a:rPr lang="en-US" dirty="0" smtClean="0"/>
              <a:t>Ensure a discharge plan is set in place with appointments already set</a:t>
            </a:r>
            <a:endParaRPr lang="en-US" dirty="0" smtClean="0"/>
          </a:p>
          <a:p>
            <a:r>
              <a:rPr lang="en-US" dirty="0" smtClean="0"/>
              <a:t>Fiscal impact – decrease in dollars going to WMHI or other locations.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8266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109</TotalTime>
  <Words>379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Readmission Reduction Project – Dodge County</vt:lpstr>
      <vt:lpstr>AIM</vt:lpstr>
      <vt:lpstr>CHANGE</vt:lpstr>
      <vt:lpstr>RESULTS</vt:lpstr>
      <vt:lpstr>Next steps</vt:lpstr>
      <vt:lpstr>Impact</vt:lpstr>
    </vt:vector>
  </TitlesOfParts>
  <Company>Dodge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Dodge County 5x5</dc:title>
  <dc:creator>Kunz, Kimberly</dc:creator>
  <cp:lastModifiedBy>Kunz, Kimberly</cp:lastModifiedBy>
  <cp:revision>21</cp:revision>
  <dcterms:created xsi:type="dcterms:W3CDTF">2017-10-11T13:21:59Z</dcterms:created>
  <dcterms:modified xsi:type="dcterms:W3CDTF">2017-10-16T15:18:32Z</dcterms:modified>
</cp:coreProperties>
</file>