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0" r:id="rId5"/>
    <p:sldId id="261" r:id="rId6"/>
    <p:sldId id="271" r:id="rId7"/>
    <p:sldId id="269" r:id="rId8"/>
    <p:sldId id="270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86"/>
  </p:normalViewPr>
  <p:slideViewPr>
    <p:cSldViewPr>
      <p:cViewPr>
        <p:scale>
          <a:sx n="70" d="100"/>
          <a:sy n="70" d="100"/>
        </p:scale>
        <p:origin x="-11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CA964-20A1-7C4F-A3D6-4C058CCA1767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8C6BD-0C96-CC41-8EB4-4868FADEBE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91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568127B-59C1-4521-A352-3DCCADC0250D}" type="datetimeFigureOut">
              <a:rPr lang="en-US" smtClean="0"/>
              <a:t>10/23/2017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B4B4A72-3037-46E0-804E-46343614D396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0480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Decreasing readmissions </a:t>
            </a:r>
          </a:p>
          <a:p>
            <a:r>
              <a:rPr lang="en-US" dirty="0" smtClean="0"/>
              <a:t>Decreasing no shows</a:t>
            </a:r>
          </a:p>
          <a:p>
            <a:r>
              <a:rPr lang="en-US" dirty="0" smtClean="0"/>
              <a:t>5X5</a:t>
            </a:r>
          </a:p>
          <a:p>
            <a:r>
              <a:rPr lang="en-US" dirty="0" smtClean="0"/>
              <a:t>Mental health and substance abuse conference October 23</a:t>
            </a:r>
            <a:r>
              <a:rPr lang="en-US" baseline="30000" dirty="0" smtClean="0"/>
              <a:t>rd</a:t>
            </a:r>
            <a:r>
              <a:rPr lang="en-US" dirty="0" smtClean="0"/>
              <a:t>, 2017</a:t>
            </a:r>
          </a:p>
          <a:p>
            <a:endParaRPr lang="en-US" dirty="0"/>
          </a:p>
          <a:p>
            <a:r>
              <a:rPr lang="en-US" dirty="0" smtClean="0"/>
              <a:t>Cory </a:t>
            </a:r>
            <a:r>
              <a:rPr lang="en-US" dirty="0" err="1" smtClean="0"/>
              <a:t>krueger</a:t>
            </a:r>
            <a:r>
              <a:rPr lang="en-US" dirty="0" smtClean="0"/>
              <a:t>, </a:t>
            </a:r>
            <a:r>
              <a:rPr lang="en-US" dirty="0"/>
              <a:t>MS, LPC-IT, SAC-IT, </a:t>
            </a:r>
            <a:r>
              <a:rPr lang="en-US" dirty="0" smtClean="0"/>
              <a:t>NCC</a:t>
            </a:r>
          </a:p>
          <a:p>
            <a:r>
              <a:rPr lang="en-US" dirty="0" smtClean="0"/>
              <a:t>Outpatient clinic psychotherapist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229600" cy="1752600"/>
          </a:xfrm>
        </p:spPr>
        <p:txBody>
          <a:bodyPr/>
          <a:lstStyle/>
          <a:p>
            <a:r>
              <a:rPr lang="en-US" dirty="0" smtClean="0"/>
              <a:t>Jefferson County Human Services</a:t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2514600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514600"/>
            <a:ext cx="17526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9808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590800"/>
            <a:ext cx="80010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No shows increased when reminder phone calls disappeared </a:t>
            </a:r>
          </a:p>
          <a:p>
            <a:endParaRPr lang="en-US" dirty="0"/>
          </a:p>
          <a:p>
            <a:r>
              <a:rPr lang="en-US" dirty="0" smtClean="0"/>
              <a:t>Clients missed reminder phone calls</a:t>
            </a:r>
          </a:p>
          <a:p>
            <a:endParaRPr lang="en-US" dirty="0"/>
          </a:p>
          <a:p>
            <a:r>
              <a:rPr lang="en-US" dirty="0" smtClean="0"/>
              <a:t>Need to monitor our readmission rate progress on an on-going basis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143000"/>
          </a:xfrm>
        </p:spPr>
        <p:txBody>
          <a:bodyPr/>
          <a:lstStyle/>
          <a:p>
            <a:pPr algn="l"/>
            <a:r>
              <a:rPr lang="en-US" dirty="0" smtClean="0"/>
              <a:t>LESSONS LEARNED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168594"/>
            <a:ext cx="2857500" cy="2102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4242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429000"/>
          </a:xfrm>
        </p:spPr>
        <p:txBody>
          <a:bodyPr>
            <a:normAutofit/>
          </a:bodyPr>
          <a:lstStyle/>
          <a:p>
            <a:r>
              <a:rPr lang="en-US" dirty="0"/>
              <a:t>The Outpatient Mental Health and AODA Clinic serves Jefferson County residents with mental health and substance abuse concerns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The clinic staff consists of a Medical Director/Psychiatrist, </a:t>
            </a:r>
            <a:r>
              <a:rPr lang="en-US" dirty="0" smtClean="0"/>
              <a:t>A PART-TIME NURSE PRESCRIBER, 10 </a:t>
            </a:r>
            <a:r>
              <a:rPr lang="en-US" dirty="0"/>
              <a:t>full-time staff with </a:t>
            </a:r>
            <a:r>
              <a:rPr lang="en-US" dirty="0" smtClean="0"/>
              <a:t>masters </a:t>
            </a:r>
            <a:r>
              <a:rPr lang="en-US" dirty="0"/>
              <a:t>degrees in Social Work, Counseling or Psychology, one of whom works part-time in the county jail, as well as a Community Outreach Worker.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533400"/>
            <a:ext cx="8381999" cy="1524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Jefferson County Human Services (JCHSD)</a:t>
            </a:r>
            <a:br>
              <a:rPr lang="en-US" sz="3200" dirty="0" smtClean="0"/>
            </a:br>
            <a:r>
              <a:rPr lang="en-US" sz="3200" dirty="0" smtClean="0"/>
              <a:t>Outpatient Mental Health and AODA Clinic</a:t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48616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2743200"/>
            <a:ext cx="7924800" cy="3352800"/>
          </a:xfrm>
        </p:spPr>
        <p:txBody>
          <a:bodyPr/>
          <a:lstStyle/>
          <a:p>
            <a:r>
              <a:rPr lang="en-US" dirty="0" smtClean="0"/>
              <a:t>2011-2016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JCHSD Outpatient Clinic</a:t>
            </a:r>
            <a:br>
              <a:rPr lang="en-US" dirty="0" smtClean="0"/>
            </a:br>
            <a:r>
              <a:rPr lang="en-US" dirty="0" smtClean="0"/>
              <a:t>Numbers Served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346681"/>
              </p:ext>
            </p:extLst>
          </p:nvPr>
        </p:nvGraphicFramePr>
        <p:xfrm>
          <a:off x="1600200" y="3505200"/>
          <a:ext cx="5741035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85633"/>
                <a:gridCol w="763048"/>
                <a:gridCol w="817100"/>
                <a:gridCol w="716472"/>
                <a:gridCol w="834782"/>
                <a:gridCol w="685800"/>
                <a:gridCol w="838200"/>
              </a:tblGrid>
              <a:tr h="17256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2016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MH Clinic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541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615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690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661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718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802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7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AODA Clinic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225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288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334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327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393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907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Totals 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766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903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1,024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988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1,111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1,208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591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Decrease no shows for initial assessments and on-going therapy sessions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2200" dirty="0" smtClean="0"/>
              <a:t>Decrease overall no show rates by 15%</a:t>
            </a:r>
          </a:p>
          <a:p>
            <a:pPr marL="1108710" lvl="2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Rationale:  </a:t>
            </a:r>
            <a:r>
              <a:rPr lang="en-US" sz="2000" dirty="0"/>
              <a:t>u</a:t>
            </a:r>
            <a:r>
              <a:rPr lang="en-US" sz="2000" dirty="0" smtClean="0"/>
              <a:t>ltimately decrease hospitalizations and increase revenue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PLAN, AIM AND RATIONALE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296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2743200"/>
          </a:xfrm>
        </p:spPr>
        <p:txBody>
          <a:bodyPr>
            <a:normAutofit/>
          </a:bodyPr>
          <a:lstStyle/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NiaTx</a:t>
            </a:r>
            <a:r>
              <a:rPr lang="en-US" dirty="0"/>
              <a:t> Team</a:t>
            </a:r>
          </a:p>
          <a:p>
            <a:pPr marL="1108710" lvl="2" indent="-285750">
              <a:buFont typeface="Arial" panose="020B0604020202020204" pitchFamily="34" charset="0"/>
              <a:buChar char="•"/>
            </a:pPr>
            <a:r>
              <a:rPr lang="en-US" dirty="0"/>
              <a:t>Cory Krueger, Holly Pagel, Lori Zick, Krista Doerr, Amber Joyce, Lisa Dunham, Katie Melvin, Brandon Bykowski, Amanda Lightner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Brainstormed various ideas</a:t>
            </a:r>
          </a:p>
          <a:p>
            <a:pPr marL="110871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Text messages, phone calls, automated system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Decided on reminder phone calls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Front desk staff, Lori Zick did reminder phone calls</a:t>
            </a:r>
          </a:p>
          <a:p>
            <a:pPr marL="834390" lvl="1" indent="-28575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DO THIS?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744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895600"/>
            <a:ext cx="7924800" cy="3429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baseline  (no reminder phone calls): 					            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5/8-6/7/17</a:t>
            </a:r>
          </a:p>
          <a:p>
            <a:pPr algn="l"/>
            <a:r>
              <a:rPr lang="en-US" dirty="0" smtClean="0"/>
              <a:t> 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Cycle 1 (reminder phone calls for group and individual sessions the day prior to the appointment: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6/12-7/10/17</a:t>
            </a:r>
          </a:p>
          <a:p>
            <a:pPr algn="l"/>
            <a:endParaRPr lang="en-US" dirty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CYCLES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47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924800" cy="3581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for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individual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appointments </a:t>
            </a:r>
          </a:p>
          <a:p>
            <a:pPr algn="l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Baseline (No-shows) = 20.2%</a:t>
            </a:r>
          </a:p>
          <a:p>
            <a:pPr algn="l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Cycle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#1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= 14.7%</a:t>
            </a:r>
          </a:p>
          <a:p>
            <a:pPr algn="l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Post-Cycle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=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16.5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% 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for assessments </a:t>
            </a:r>
          </a:p>
          <a:p>
            <a:pPr algn="l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Baseline (No-shows)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= 36.2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</a:p>
          <a:p>
            <a:pPr algn="l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Cycle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#1 = 15.7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</a:p>
          <a:p>
            <a:pPr algn="l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Post-cycle 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</a:rPr>
              <a:t>#1 = 57.1</a:t>
            </a: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% </a:t>
            </a: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No-Show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6445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HOSPITAL READMISSION DATA</a:t>
            </a:r>
            <a:endParaRPr lang="en-US" sz="3600" dirty="0"/>
          </a:p>
        </p:txBody>
      </p:sp>
      <p:sp>
        <p:nvSpPr>
          <p:cNvPr id="4" name="Rectangle 3"/>
          <p:cNvSpPr/>
          <p:nvPr/>
        </p:nvSpPr>
        <p:spPr>
          <a:xfrm>
            <a:off x="1368426" y="2828836"/>
            <a:ext cx="64801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Baseline =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19.0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%</a:t>
            </a:r>
          </a:p>
          <a:p>
            <a:pPr algn="ctr"/>
            <a:endParaRPr lang="en-US" sz="2800" dirty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Cycle #1 = 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8.0</a:t>
            </a:r>
            <a:r>
              <a:rPr lang="en-US" sz="2800" dirty="0">
                <a:solidFill>
                  <a:schemeClr val="accent3">
                    <a:lumMod val="75000"/>
                  </a:schemeClr>
                </a:solidFill>
              </a:rPr>
              <a:t>%</a:t>
            </a:r>
          </a:p>
          <a:p>
            <a:pPr algn="ctr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4838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37338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ADOPTED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72283"/>
              </p:ext>
            </p:extLst>
          </p:nvPr>
        </p:nvGraphicFramePr>
        <p:xfrm>
          <a:off x="1528445" y="2909094"/>
          <a:ext cx="6080760" cy="2653508"/>
        </p:xfrm>
        <a:graphic>
          <a:graphicData uri="http://schemas.openxmlformats.org/drawingml/2006/table">
            <a:tbl>
              <a:tblPr firstRow="1" firstCol="1" bandRow="1"/>
              <a:tblGrid>
                <a:gridCol w="905510"/>
                <a:gridCol w="1026795"/>
                <a:gridCol w="1028700"/>
                <a:gridCol w="1075690"/>
                <a:gridCol w="1043305"/>
                <a:gridCol w="1000760"/>
              </a:tblGrid>
              <a:tr h="221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Day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Monday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Tuesday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Wednesday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Thursday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Friday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11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Staff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663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Lori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Brandon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Krista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Lisa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Brandon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Krista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Lisa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Brandon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Krista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Lisa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Brandon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Krista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Lisa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Brandon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Krista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Lisa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33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Llana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Dave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Amber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Amanda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Dave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Amber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Amanda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Dave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Amber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Amanda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Dave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Amber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Amanda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Dave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Amber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Amanda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Tonya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Cory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Katie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Cory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Katie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Cory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Katie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Cory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Katie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Cory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Katie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25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Bridget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Jennifer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Heather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Jennifer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Heather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Jennifer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Heather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Jennifer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latin typeface="Times New Roman"/>
                          <a:ea typeface="Calibri"/>
                        </a:rPr>
                        <a:t>Heather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Jennifer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Times New Roman"/>
                          <a:ea typeface="Calibri"/>
                        </a:rPr>
                        <a:t>Heather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94140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1844</TotalTime>
  <Words>384</Words>
  <Application>Microsoft Office PowerPoint</Application>
  <PresentationFormat>On-screen Show (4:3)</PresentationFormat>
  <Paragraphs>153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Jefferson County Human Services </vt:lpstr>
      <vt:lpstr>Jefferson County Human Services (JCHSD) Outpatient Mental Health and AODA Clinic </vt:lpstr>
      <vt:lpstr>JCHSD Outpatient Clinic Numbers Served</vt:lpstr>
      <vt:lpstr>PLAN, AIM AND RATIONALE</vt:lpstr>
      <vt:lpstr>HOW DO WE DO THIS?</vt:lpstr>
      <vt:lpstr>CYCLES</vt:lpstr>
      <vt:lpstr>No-Show Results</vt:lpstr>
      <vt:lpstr>HOSPITAL READMISSION DATA</vt:lpstr>
      <vt:lpstr>ADOPTED </vt:lpstr>
      <vt:lpstr>LESSONS LEARNED</vt:lpstr>
    </vt:vector>
  </TitlesOfParts>
  <Company>Jefferson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Jefferson County Human Services</dc:title>
  <dc:creator>Holly Pagel</dc:creator>
  <cp:lastModifiedBy>jjpulver</cp:lastModifiedBy>
  <cp:revision>37</cp:revision>
  <dcterms:created xsi:type="dcterms:W3CDTF">2015-07-29T15:20:03Z</dcterms:created>
  <dcterms:modified xsi:type="dcterms:W3CDTF">2017-10-23T17:20:17Z</dcterms:modified>
</cp:coreProperties>
</file>