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7822F8-332F-48B7-B0CD-B5005DFC980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0B52A5-671D-4B9C-8E86-516565DD4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267200"/>
            <a:ext cx="3313355" cy="829236"/>
          </a:xfrm>
        </p:spPr>
        <p:txBody>
          <a:bodyPr/>
          <a:lstStyle/>
          <a:p>
            <a:r>
              <a:rPr lang="en-US" dirty="0" smtClean="0"/>
              <a:t>Wood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105400"/>
            <a:ext cx="3309803" cy="760520"/>
          </a:xfrm>
        </p:spPr>
        <p:txBody>
          <a:bodyPr/>
          <a:lstStyle/>
          <a:p>
            <a:r>
              <a:rPr lang="en-US" dirty="0" smtClean="0"/>
              <a:t>Return-to-Hospital Reduction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57400"/>
            <a:ext cx="440916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6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 AIM: Reducing Readmissions</a:t>
            </a:r>
          </a:p>
          <a:p>
            <a:endParaRPr lang="en-US" dirty="0"/>
          </a:p>
          <a:p>
            <a:r>
              <a:rPr lang="en-US" dirty="0" smtClean="0"/>
              <a:t>Small AIM: </a:t>
            </a:r>
          </a:p>
          <a:p>
            <a:pPr lvl="1"/>
            <a:r>
              <a:rPr lang="en-US" b="1" dirty="0"/>
              <a:t>Reduce the number of individuals who have been re-admitted more than 1 time (individuals with 2+ re-admissions) by 50%</a:t>
            </a:r>
            <a:endParaRPr lang="en-US" sz="4000" b="1" dirty="0"/>
          </a:p>
          <a:p>
            <a:pPr lvl="1"/>
            <a:r>
              <a:rPr lang="en-US" b="1" dirty="0"/>
              <a:t>Baseline= 37%   Goal= 18</a:t>
            </a:r>
            <a:r>
              <a:rPr lang="en-US" b="1" dirty="0" smtClean="0"/>
              <a:t>%</a:t>
            </a:r>
          </a:p>
          <a:p>
            <a:pPr lvl="1"/>
            <a:r>
              <a:rPr lang="en-US" dirty="0" smtClean="0"/>
              <a:t>Hiring a Transitions Coordinator</a:t>
            </a:r>
          </a:p>
          <a:p>
            <a:pPr lvl="1"/>
            <a:r>
              <a:rPr lang="en-US" dirty="0" smtClean="0"/>
              <a:t>Staffing Readmissions or High Risk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5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Transitions Coordinator</a:t>
            </a:r>
          </a:p>
          <a:p>
            <a:pPr lvl="1"/>
            <a:r>
              <a:rPr lang="en-US" dirty="0" smtClean="0"/>
              <a:t>Identified Candidate, Starts 1/1/18</a:t>
            </a:r>
          </a:p>
          <a:p>
            <a:r>
              <a:rPr lang="en-US" dirty="0" err="1" smtClean="0"/>
              <a:t>Bridgeway</a:t>
            </a:r>
            <a:r>
              <a:rPr lang="en-US" dirty="0" smtClean="0"/>
              <a:t> Utilization</a:t>
            </a:r>
            <a:endParaRPr lang="en-US" dirty="0"/>
          </a:p>
          <a:p>
            <a:r>
              <a:rPr lang="en-US" dirty="0" err="1" smtClean="0"/>
              <a:t>Staffings</a:t>
            </a:r>
            <a:endParaRPr lang="en-US" dirty="0" smtClean="0"/>
          </a:p>
          <a:p>
            <a:pPr lvl="1"/>
            <a:r>
              <a:rPr lang="en-US" dirty="0" smtClean="0"/>
              <a:t>Completed within 72 hours of readmit</a:t>
            </a:r>
          </a:p>
          <a:p>
            <a:pPr lvl="1"/>
            <a:r>
              <a:rPr lang="en-US" dirty="0" smtClean="0"/>
              <a:t>Identify High Risk patients</a:t>
            </a:r>
          </a:p>
          <a:p>
            <a:pPr lvl="1"/>
            <a:r>
              <a:rPr lang="en-US" dirty="0" smtClean="0"/>
              <a:t>Inpatient SW, Head Nurse, DON, Psychiatrist, Administrator, Outpatient Administrator, Legal Services and other staff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8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/>
          <a:lstStyle/>
          <a:p>
            <a:r>
              <a:rPr lang="en-US" dirty="0" smtClean="0"/>
              <a:t>By the numbers…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2016: 317 discharges, 53 readmits, 16.7%</a:t>
            </a:r>
          </a:p>
          <a:p>
            <a:r>
              <a:rPr lang="en-US" dirty="0" smtClean="0"/>
              <a:t>2017: 167 discharges, 10 readmits, 6.0% (thru 8/31)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ALOS:</a:t>
            </a:r>
          </a:p>
          <a:p>
            <a:pPr lvl="1"/>
            <a:r>
              <a:rPr lang="en-US" dirty="0" smtClean="0"/>
              <a:t>2016: 6.24 days</a:t>
            </a:r>
          </a:p>
          <a:p>
            <a:pPr lvl="1"/>
            <a:r>
              <a:rPr lang="en-US" dirty="0" smtClean="0"/>
              <a:t>2017: 8.21 days</a:t>
            </a:r>
          </a:p>
          <a:p>
            <a:r>
              <a:rPr lang="en-US" dirty="0" smtClean="0"/>
              <a:t>Number of multiple readmits: </a:t>
            </a:r>
          </a:p>
          <a:p>
            <a:pPr lvl="1"/>
            <a:r>
              <a:rPr lang="en-US" dirty="0" smtClean="0"/>
              <a:t>2016: 37%</a:t>
            </a:r>
          </a:p>
          <a:p>
            <a:pPr lvl="1"/>
            <a:r>
              <a:rPr lang="en-US" dirty="0" smtClean="0"/>
              <a:t>2017: goal 18%, </a:t>
            </a:r>
            <a:r>
              <a:rPr lang="en-US" dirty="0" err="1" smtClean="0"/>
              <a:t>ytd</a:t>
            </a:r>
            <a:r>
              <a:rPr lang="en-US" dirty="0" smtClean="0"/>
              <a:t> 20%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98122"/>
              </p:ext>
            </p:extLst>
          </p:nvPr>
        </p:nvGraphicFramePr>
        <p:xfrm>
          <a:off x="762000" y="2667000"/>
          <a:ext cx="7619997" cy="693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164"/>
                <a:gridCol w="712982"/>
                <a:gridCol w="712982"/>
                <a:gridCol w="712982"/>
                <a:gridCol w="816959"/>
                <a:gridCol w="712982"/>
                <a:gridCol w="712982"/>
                <a:gridCol w="712982"/>
                <a:gridCol w="712982"/>
              </a:tblGrid>
              <a:tr h="47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SFY2009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SFY2010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SFY2011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SFY2012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SFY2013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SFY2014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SFY2015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SFY2016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62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Wood Co HSD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10.3%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12.0%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7.9%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8.7%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14.3%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11.6%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43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Adopt, Adapt, or Abandon?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 and Adapted</a:t>
            </a:r>
          </a:p>
          <a:p>
            <a:pPr lvl="1"/>
            <a:r>
              <a:rPr lang="en-US" dirty="0" smtClean="0"/>
              <a:t>Continue the </a:t>
            </a:r>
            <a:r>
              <a:rPr lang="en-US" dirty="0" err="1" smtClean="0"/>
              <a:t>staffings</a:t>
            </a:r>
            <a:endParaRPr lang="en-US" dirty="0" smtClean="0"/>
          </a:p>
          <a:p>
            <a:pPr lvl="1"/>
            <a:r>
              <a:rPr lang="en-US" dirty="0" smtClean="0"/>
              <a:t>Implement Transitions Coordinator 2018</a:t>
            </a:r>
          </a:p>
          <a:p>
            <a:pPr lvl="1"/>
            <a:r>
              <a:rPr lang="en-US" dirty="0" smtClean="0"/>
              <a:t>Psychiatrist change anticipated in 2018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Continue to monitor ALOS and Readmits</a:t>
            </a:r>
          </a:p>
          <a:p>
            <a:pPr lvl="1"/>
            <a:r>
              <a:rPr lang="en-US" dirty="0" smtClean="0"/>
              <a:t>Continue </a:t>
            </a:r>
            <a:r>
              <a:rPr lang="en-US" dirty="0" err="1" smtClean="0"/>
              <a:t>staffings</a:t>
            </a:r>
            <a:endParaRPr lang="en-US" dirty="0" smtClean="0"/>
          </a:p>
          <a:p>
            <a:pPr lvl="1"/>
            <a:r>
              <a:rPr lang="en-US" dirty="0" smtClean="0"/>
              <a:t>Survey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better care, continuity</a:t>
            </a:r>
          </a:p>
          <a:p>
            <a:r>
              <a:rPr lang="en-US" dirty="0" smtClean="0"/>
              <a:t>Increased our capacity and census</a:t>
            </a:r>
          </a:p>
          <a:p>
            <a:r>
              <a:rPr lang="en-US" dirty="0" smtClean="0"/>
              <a:t>Better patient outcomes, kept them in </a:t>
            </a:r>
            <a:r>
              <a:rPr lang="en-US" smtClean="0"/>
              <a:t>the community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85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234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Wood County</vt:lpstr>
      <vt:lpstr>AIM</vt:lpstr>
      <vt:lpstr>Changes Made</vt:lpstr>
      <vt:lpstr>By the numbers…</vt:lpstr>
      <vt:lpstr>Adopt, Adapt, or Abandon?</vt:lpstr>
      <vt:lpstr>Impact</vt:lpstr>
    </vt:vector>
  </TitlesOfParts>
  <Company>County of Wood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County</dc:title>
  <dc:creator>Jordon Bruce</dc:creator>
  <cp:lastModifiedBy>jjpulver</cp:lastModifiedBy>
  <cp:revision>7</cp:revision>
  <dcterms:created xsi:type="dcterms:W3CDTF">2017-10-02T19:44:33Z</dcterms:created>
  <dcterms:modified xsi:type="dcterms:W3CDTF">2017-10-23T19:34:57Z</dcterms:modified>
</cp:coreProperties>
</file>